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2.xml" ContentType="application/vnd.openxmlformats-officedocument.theme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46" r:id="rId4"/>
    <p:sldMasterId id="2147483906" r:id="rId5"/>
    <p:sldMasterId id="2147484001" r:id="rId6"/>
  </p:sldMasterIdLst>
  <p:notesMasterIdLst>
    <p:notesMasterId r:id="rId33"/>
  </p:notesMasterIdLst>
  <p:handoutMasterIdLst>
    <p:handoutMasterId r:id="rId34"/>
  </p:handoutMasterIdLst>
  <p:sldIdLst>
    <p:sldId id="1185" r:id="rId7"/>
    <p:sldId id="1130" r:id="rId8"/>
    <p:sldId id="1187" r:id="rId9"/>
    <p:sldId id="1193" r:id="rId10"/>
    <p:sldId id="1201" r:id="rId11"/>
    <p:sldId id="1173" r:id="rId12"/>
    <p:sldId id="1174" r:id="rId13"/>
    <p:sldId id="1175" r:id="rId14"/>
    <p:sldId id="1176" r:id="rId15"/>
    <p:sldId id="1177" r:id="rId16"/>
    <p:sldId id="1178" r:id="rId17"/>
    <p:sldId id="1202" r:id="rId18"/>
    <p:sldId id="1192" r:id="rId19"/>
    <p:sldId id="1203" r:id="rId20"/>
    <p:sldId id="1198" r:id="rId21"/>
    <p:sldId id="1199" r:id="rId22"/>
    <p:sldId id="1204" r:id="rId23"/>
    <p:sldId id="1194" r:id="rId24"/>
    <p:sldId id="1159" r:id="rId25"/>
    <p:sldId id="1200" r:id="rId26"/>
    <p:sldId id="1172" r:id="rId27"/>
    <p:sldId id="1181" r:id="rId28"/>
    <p:sldId id="1182" r:id="rId29"/>
    <p:sldId id="1195" r:id="rId30"/>
    <p:sldId id="1196" r:id="rId31"/>
    <p:sldId id="1197" r:id="rId32"/>
  </p:sldIdLst>
  <p:sldSz cx="12192000" cy="6858000"/>
  <p:notesSz cx="6950075" cy="9236075"/>
  <p:custDataLst>
    <p:tags r:id="rId35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1F1E3225-EA1B-43E6-9F20-114FF71E4BE3}">
          <p14:sldIdLst>
            <p14:sldId id="1185"/>
            <p14:sldId id="1130"/>
            <p14:sldId id="1187"/>
            <p14:sldId id="1193"/>
            <p14:sldId id="1201"/>
            <p14:sldId id="1173"/>
            <p14:sldId id="1174"/>
            <p14:sldId id="1175"/>
            <p14:sldId id="1176"/>
            <p14:sldId id="1177"/>
            <p14:sldId id="1178"/>
            <p14:sldId id="1202"/>
            <p14:sldId id="1192"/>
            <p14:sldId id="1203"/>
            <p14:sldId id="1198"/>
            <p14:sldId id="1199"/>
            <p14:sldId id="1204"/>
            <p14:sldId id="1194"/>
            <p14:sldId id="1159"/>
            <p14:sldId id="1200"/>
            <p14:sldId id="1172"/>
            <p14:sldId id="1181"/>
            <p14:sldId id="1182"/>
            <p14:sldId id="1195"/>
            <p14:sldId id="1196"/>
            <p14:sldId id="119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032" userDrawn="1">
          <p15:clr>
            <a:srgbClr val="A4A3A4"/>
          </p15:clr>
        </p15:guide>
        <p15:guide id="2" pos="256" userDrawn="1">
          <p15:clr>
            <a:srgbClr val="A4A3A4"/>
          </p15:clr>
        </p15:guide>
        <p15:guide id="3" pos="384" userDrawn="1">
          <p15:clr>
            <a:srgbClr val="A4A3A4"/>
          </p15:clr>
        </p15:guide>
        <p15:guide id="4" pos="453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164"/>
    <a:srgbClr val="772432"/>
    <a:srgbClr val="FEEE9F"/>
    <a:srgbClr val="781327"/>
    <a:srgbClr val="333333"/>
    <a:srgbClr val="A9B2B1"/>
    <a:srgbClr val="3B0104"/>
    <a:srgbClr val="595959"/>
    <a:srgbClr val="00374A"/>
    <a:srgbClr val="0041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AFEF1E-9E15-41F9-8255-9BFB21E8963C}" v="186" dt="2021-04-28T02:15:53.9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62" autoAdjust="0"/>
    <p:restoredTop sz="93401" autoAdjust="0"/>
  </p:normalViewPr>
  <p:slideViewPr>
    <p:cSldViewPr snapToGrid="0">
      <p:cViewPr varScale="1">
        <p:scale>
          <a:sx n="67" d="100"/>
          <a:sy n="67" d="100"/>
        </p:scale>
        <p:origin x="732" y="72"/>
      </p:cViewPr>
      <p:guideLst>
        <p:guide orient="horz" pos="1032"/>
        <p:guide pos="256"/>
        <p:guide pos="384"/>
        <p:guide pos="453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4304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ableStyles" Target="tableStyles.xml"/><Relationship Id="rId21" Type="http://schemas.openxmlformats.org/officeDocument/2006/relationships/slide" Target="slides/slide15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tags" Target="tags/tag1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e Waller" userId="2c0b9d9f-b3a2-4180-8532-231d42672e31" providerId="ADAL" clId="{C5166B04-207E-465B-82C1-7F2DA0A3679F}"/>
    <pc:docChg chg="modSld">
      <pc:chgData name="Joe Waller" userId="2c0b9d9f-b3a2-4180-8532-231d42672e31" providerId="ADAL" clId="{C5166B04-207E-465B-82C1-7F2DA0A3679F}" dt="2021-04-18T20:42:00.326" v="0" actId="108"/>
      <pc:docMkLst>
        <pc:docMk/>
      </pc:docMkLst>
      <pc:sldChg chg="modSp mod">
        <pc:chgData name="Joe Waller" userId="2c0b9d9f-b3a2-4180-8532-231d42672e31" providerId="ADAL" clId="{C5166B04-207E-465B-82C1-7F2DA0A3679F}" dt="2021-04-18T20:42:00.326" v="0" actId="108"/>
        <pc:sldMkLst>
          <pc:docMk/>
          <pc:sldMk cId="2547877649" sldId="1180"/>
        </pc:sldMkLst>
        <pc:spChg chg="mod">
          <ac:chgData name="Joe Waller" userId="2c0b9d9f-b3a2-4180-8532-231d42672e31" providerId="ADAL" clId="{C5166B04-207E-465B-82C1-7F2DA0A3679F}" dt="2021-04-18T20:42:00.326" v="0" actId="108"/>
          <ac:spMkLst>
            <pc:docMk/>
            <pc:sldMk cId="2547877649" sldId="1180"/>
            <ac:spMk id="2" creationId="{05A02C05-D278-4E3F-A6D0-0FEF149979AC}"/>
          </ac:spMkLst>
        </pc:spChg>
      </pc:sldChg>
    </pc:docChg>
  </pc:docChgLst>
  <pc:docChgLst>
    <pc:chgData name="Joe Waller" userId="2c0b9d9f-b3a2-4180-8532-231d42672e31" providerId="ADAL" clId="{A1AFEF1E-9E15-41F9-8255-9BFB21E8963C}"/>
    <pc:docChg chg="custSel modSld modMainMaster">
      <pc:chgData name="Joe Waller" userId="2c0b9d9f-b3a2-4180-8532-231d42672e31" providerId="ADAL" clId="{A1AFEF1E-9E15-41F9-8255-9BFB21E8963C}" dt="2021-04-28T02:16:03.759" v="508" actId="20577"/>
      <pc:docMkLst>
        <pc:docMk/>
      </pc:docMkLst>
      <pc:sldChg chg="delSp mod">
        <pc:chgData name="Joe Waller" userId="2c0b9d9f-b3a2-4180-8532-231d42672e31" providerId="ADAL" clId="{A1AFEF1E-9E15-41F9-8255-9BFB21E8963C}" dt="2021-04-27T20:39:54.533" v="2" actId="478"/>
        <pc:sldMkLst>
          <pc:docMk/>
          <pc:sldMk cId="3530349252" sldId="1040"/>
        </pc:sldMkLst>
        <pc:cxnChg chg="del">
          <ac:chgData name="Joe Waller" userId="2c0b9d9f-b3a2-4180-8532-231d42672e31" providerId="ADAL" clId="{A1AFEF1E-9E15-41F9-8255-9BFB21E8963C}" dt="2021-04-27T20:39:54.533" v="2" actId="478"/>
          <ac:cxnSpMkLst>
            <pc:docMk/>
            <pc:sldMk cId="3530349252" sldId="1040"/>
            <ac:cxnSpMk id="5" creationId="{1CE54CFC-5527-4F12-845A-6B8894D65F5E}"/>
          </ac:cxnSpMkLst>
        </pc:cxnChg>
      </pc:sldChg>
      <pc:sldChg chg="modSp mod">
        <pc:chgData name="Joe Waller" userId="2c0b9d9f-b3a2-4180-8532-231d42672e31" providerId="ADAL" clId="{A1AFEF1E-9E15-41F9-8255-9BFB21E8963C}" dt="2021-04-28T02:06:10.511" v="351" actId="20577"/>
        <pc:sldMkLst>
          <pc:docMk/>
          <pc:sldMk cId="1133285586" sldId="1128"/>
        </pc:sldMkLst>
        <pc:spChg chg="mod">
          <ac:chgData name="Joe Waller" userId="2c0b9d9f-b3a2-4180-8532-231d42672e31" providerId="ADAL" clId="{A1AFEF1E-9E15-41F9-8255-9BFB21E8963C}" dt="2021-04-28T02:06:10.511" v="351" actId="20577"/>
          <ac:spMkLst>
            <pc:docMk/>
            <pc:sldMk cId="1133285586" sldId="1128"/>
            <ac:spMk id="2" creationId="{05A02C05-D278-4E3F-A6D0-0FEF149979AC}"/>
          </ac:spMkLst>
        </pc:spChg>
      </pc:sldChg>
      <pc:sldChg chg="modSp mod">
        <pc:chgData name="Joe Waller" userId="2c0b9d9f-b3a2-4180-8532-231d42672e31" providerId="ADAL" clId="{A1AFEF1E-9E15-41F9-8255-9BFB21E8963C}" dt="2021-04-28T01:54:26.102" v="58" actId="20577"/>
        <pc:sldMkLst>
          <pc:docMk/>
          <pc:sldMk cId="2346655760" sldId="1130"/>
        </pc:sldMkLst>
        <pc:spChg chg="mod">
          <ac:chgData name="Joe Waller" userId="2c0b9d9f-b3a2-4180-8532-231d42672e31" providerId="ADAL" clId="{A1AFEF1E-9E15-41F9-8255-9BFB21E8963C}" dt="2021-04-28T01:54:26.102" v="58" actId="20577"/>
          <ac:spMkLst>
            <pc:docMk/>
            <pc:sldMk cId="2346655760" sldId="1130"/>
            <ac:spMk id="2" creationId="{05A02C05-D278-4E3F-A6D0-0FEF149979AC}"/>
          </ac:spMkLst>
        </pc:spChg>
      </pc:sldChg>
      <pc:sldChg chg="modSp mod">
        <pc:chgData name="Joe Waller" userId="2c0b9d9f-b3a2-4180-8532-231d42672e31" providerId="ADAL" clId="{A1AFEF1E-9E15-41F9-8255-9BFB21E8963C}" dt="2021-04-28T02:16:03.759" v="508" actId="20577"/>
        <pc:sldMkLst>
          <pc:docMk/>
          <pc:sldMk cId="1100820029" sldId="1139"/>
        </pc:sldMkLst>
        <pc:spChg chg="mod">
          <ac:chgData name="Joe Waller" userId="2c0b9d9f-b3a2-4180-8532-231d42672e31" providerId="ADAL" clId="{A1AFEF1E-9E15-41F9-8255-9BFB21E8963C}" dt="2021-04-28T02:16:03.759" v="508" actId="20577"/>
          <ac:spMkLst>
            <pc:docMk/>
            <pc:sldMk cId="1100820029" sldId="1139"/>
            <ac:spMk id="10" creationId="{93985BB1-F961-4A86-B25E-4B081181F2B3}"/>
          </ac:spMkLst>
        </pc:spChg>
      </pc:sldChg>
      <pc:sldChg chg="modSp mod">
        <pc:chgData name="Joe Waller" userId="2c0b9d9f-b3a2-4180-8532-231d42672e31" providerId="ADAL" clId="{A1AFEF1E-9E15-41F9-8255-9BFB21E8963C}" dt="2021-04-28T02:02:32.843" v="327" actId="20577"/>
        <pc:sldMkLst>
          <pc:docMk/>
          <pc:sldMk cId="1863665352" sldId="1150"/>
        </pc:sldMkLst>
        <pc:spChg chg="mod">
          <ac:chgData name="Joe Waller" userId="2c0b9d9f-b3a2-4180-8532-231d42672e31" providerId="ADAL" clId="{A1AFEF1E-9E15-41F9-8255-9BFB21E8963C}" dt="2021-04-28T02:02:32.843" v="327" actId="20577"/>
          <ac:spMkLst>
            <pc:docMk/>
            <pc:sldMk cId="1863665352" sldId="1150"/>
            <ac:spMk id="2" creationId="{05A02C05-D278-4E3F-A6D0-0FEF149979AC}"/>
          </ac:spMkLst>
        </pc:spChg>
      </pc:sldChg>
      <pc:sldChg chg="modSp mod">
        <pc:chgData name="Joe Waller" userId="2c0b9d9f-b3a2-4180-8532-231d42672e31" providerId="ADAL" clId="{A1AFEF1E-9E15-41F9-8255-9BFB21E8963C}" dt="2021-04-28T02:13:45.730" v="500" actId="20577"/>
        <pc:sldMkLst>
          <pc:docMk/>
          <pc:sldMk cId="2605123073" sldId="1151"/>
        </pc:sldMkLst>
        <pc:spChg chg="mod">
          <ac:chgData name="Joe Waller" userId="2c0b9d9f-b3a2-4180-8532-231d42672e31" providerId="ADAL" clId="{A1AFEF1E-9E15-41F9-8255-9BFB21E8963C}" dt="2021-04-28T02:13:45.730" v="500" actId="20577"/>
          <ac:spMkLst>
            <pc:docMk/>
            <pc:sldMk cId="2605123073" sldId="1151"/>
            <ac:spMk id="2" creationId="{05A02C05-D278-4E3F-A6D0-0FEF149979AC}"/>
          </ac:spMkLst>
        </pc:spChg>
      </pc:sldChg>
      <pc:sldChg chg="addSp delSp modSp mod">
        <pc:chgData name="Joe Waller" userId="2c0b9d9f-b3a2-4180-8532-231d42672e31" providerId="ADAL" clId="{A1AFEF1E-9E15-41F9-8255-9BFB21E8963C}" dt="2021-04-28T02:11:16.619" v="368" actId="1035"/>
        <pc:sldMkLst>
          <pc:docMk/>
          <pc:sldMk cId="18121295" sldId="1152"/>
        </pc:sldMkLst>
        <pc:spChg chg="mod">
          <ac:chgData name="Joe Waller" userId="2c0b9d9f-b3a2-4180-8532-231d42672e31" providerId="ADAL" clId="{A1AFEF1E-9E15-41F9-8255-9BFB21E8963C}" dt="2021-04-28T02:03:38.192" v="342" actId="20577"/>
          <ac:spMkLst>
            <pc:docMk/>
            <pc:sldMk cId="18121295" sldId="1152"/>
            <ac:spMk id="3" creationId="{668F2AAE-8185-4EE1-B6C7-E4D71A7257AE}"/>
          </ac:spMkLst>
        </pc:spChg>
        <pc:spChg chg="add del mod">
          <ac:chgData name="Joe Waller" userId="2c0b9d9f-b3a2-4180-8532-231d42672e31" providerId="ADAL" clId="{A1AFEF1E-9E15-41F9-8255-9BFB21E8963C}" dt="2021-04-28T02:10:38.949" v="356"/>
          <ac:spMkLst>
            <pc:docMk/>
            <pc:sldMk cId="18121295" sldId="1152"/>
            <ac:spMk id="5" creationId="{644EF068-746A-49D8-B96D-72645023CA0B}"/>
          </ac:spMkLst>
        </pc:spChg>
        <pc:picChg chg="add mod">
          <ac:chgData name="Joe Waller" userId="2c0b9d9f-b3a2-4180-8532-231d42672e31" providerId="ADAL" clId="{A1AFEF1E-9E15-41F9-8255-9BFB21E8963C}" dt="2021-04-28T02:10:41.844" v="358" actId="962"/>
          <ac:picMkLst>
            <pc:docMk/>
            <pc:sldMk cId="18121295" sldId="1152"/>
            <ac:picMk id="7" creationId="{2FB91E3A-F58E-42F9-88B5-7702C035C240}"/>
          </ac:picMkLst>
        </pc:picChg>
        <pc:picChg chg="del">
          <ac:chgData name="Joe Waller" userId="2c0b9d9f-b3a2-4180-8532-231d42672e31" providerId="ADAL" clId="{A1AFEF1E-9E15-41F9-8255-9BFB21E8963C}" dt="2021-04-28T02:10:36.592" v="355" actId="478"/>
          <ac:picMkLst>
            <pc:docMk/>
            <pc:sldMk cId="18121295" sldId="1152"/>
            <ac:picMk id="9" creationId="{AE36F3AA-B12A-40E0-9A83-9214A4054E19}"/>
          </ac:picMkLst>
        </pc:picChg>
        <pc:picChg chg="add mod modCrop">
          <ac:chgData name="Joe Waller" userId="2c0b9d9f-b3a2-4180-8532-231d42672e31" providerId="ADAL" clId="{A1AFEF1E-9E15-41F9-8255-9BFB21E8963C}" dt="2021-04-28T02:11:16.619" v="368" actId="1035"/>
          <ac:picMkLst>
            <pc:docMk/>
            <pc:sldMk cId="18121295" sldId="1152"/>
            <ac:picMk id="10" creationId="{9A824DE6-BE05-4C5F-AF46-28BC9681E68B}"/>
          </ac:picMkLst>
        </pc:picChg>
      </pc:sldChg>
      <pc:sldChg chg="modSp mod">
        <pc:chgData name="Joe Waller" userId="2c0b9d9f-b3a2-4180-8532-231d42672e31" providerId="ADAL" clId="{A1AFEF1E-9E15-41F9-8255-9BFB21E8963C}" dt="2021-04-28T01:58:42.488" v="232" actId="20577"/>
        <pc:sldMkLst>
          <pc:docMk/>
          <pc:sldMk cId="3039187595" sldId="1159"/>
        </pc:sldMkLst>
        <pc:spChg chg="mod">
          <ac:chgData name="Joe Waller" userId="2c0b9d9f-b3a2-4180-8532-231d42672e31" providerId="ADAL" clId="{A1AFEF1E-9E15-41F9-8255-9BFB21E8963C}" dt="2021-04-28T01:58:42.488" v="232" actId="20577"/>
          <ac:spMkLst>
            <pc:docMk/>
            <pc:sldMk cId="3039187595" sldId="1159"/>
            <ac:spMk id="3" creationId="{668F2AAE-8185-4EE1-B6C7-E4D71A7257AE}"/>
          </ac:spMkLst>
        </pc:spChg>
      </pc:sldChg>
      <pc:sldChg chg="addSp delSp modSp mod">
        <pc:chgData name="Joe Waller" userId="2c0b9d9f-b3a2-4180-8532-231d42672e31" providerId="ADAL" clId="{A1AFEF1E-9E15-41F9-8255-9BFB21E8963C}" dt="2021-04-28T02:01:31.899" v="243" actId="14100"/>
        <pc:sldMkLst>
          <pc:docMk/>
          <pc:sldMk cId="4238289056" sldId="1161"/>
        </pc:sldMkLst>
        <pc:spChg chg="mod">
          <ac:chgData name="Joe Waller" userId="2c0b9d9f-b3a2-4180-8532-231d42672e31" providerId="ADAL" clId="{A1AFEF1E-9E15-41F9-8255-9BFB21E8963C}" dt="2021-04-28T01:58:27.210" v="229" actId="20577"/>
          <ac:spMkLst>
            <pc:docMk/>
            <pc:sldMk cId="4238289056" sldId="1161"/>
            <ac:spMk id="3" creationId="{668F2AAE-8185-4EE1-B6C7-E4D71A7257AE}"/>
          </ac:spMkLst>
        </pc:spChg>
        <pc:spChg chg="add del mod">
          <ac:chgData name="Joe Waller" userId="2c0b9d9f-b3a2-4180-8532-231d42672e31" providerId="ADAL" clId="{A1AFEF1E-9E15-41F9-8255-9BFB21E8963C}" dt="2021-04-28T02:01:02.070" v="234"/>
          <ac:spMkLst>
            <pc:docMk/>
            <pc:sldMk cId="4238289056" sldId="1161"/>
            <ac:spMk id="5" creationId="{9505E46A-13B6-468E-9F9D-6FCC846DDEA2}"/>
          </ac:spMkLst>
        </pc:spChg>
        <pc:picChg chg="add mod">
          <ac:chgData name="Joe Waller" userId="2c0b9d9f-b3a2-4180-8532-231d42672e31" providerId="ADAL" clId="{A1AFEF1E-9E15-41F9-8255-9BFB21E8963C}" dt="2021-04-28T02:01:09.274" v="236" actId="962"/>
          <ac:picMkLst>
            <pc:docMk/>
            <pc:sldMk cId="4238289056" sldId="1161"/>
            <ac:picMk id="7" creationId="{28C1A014-D396-4542-8D8B-AD5852C3DC81}"/>
          </ac:picMkLst>
        </pc:picChg>
        <pc:picChg chg="del">
          <ac:chgData name="Joe Waller" userId="2c0b9d9f-b3a2-4180-8532-231d42672e31" providerId="ADAL" clId="{A1AFEF1E-9E15-41F9-8255-9BFB21E8963C}" dt="2021-04-28T02:01:00.883" v="233" actId="478"/>
          <ac:picMkLst>
            <pc:docMk/>
            <pc:sldMk cId="4238289056" sldId="1161"/>
            <ac:picMk id="8" creationId="{9B593065-68FF-489F-B680-9DEF63B9C28B}"/>
          </ac:picMkLst>
        </pc:picChg>
        <pc:picChg chg="add mod modCrop">
          <ac:chgData name="Joe Waller" userId="2c0b9d9f-b3a2-4180-8532-231d42672e31" providerId="ADAL" clId="{A1AFEF1E-9E15-41F9-8255-9BFB21E8963C}" dt="2021-04-28T02:01:31.899" v="243" actId="14100"/>
          <ac:picMkLst>
            <pc:docMk/>
            <pc:sldMk cId="4238289056" sldId="1161"/>
            <ac:picMk id="9" creationId="{E2280078-24AE-4F6B-8F46-FD504B33B00D}"/>
          </ac:picMkLst>
        </pc:picChg>
      </pc:sldChg>
      <pc:sldChg chg="addSp delSp modSp mod">
        <pc:chgData name="Joe Waller" userId="2c0b9d9f-b3a2-4180-8532-231d42672e31" providerId="ADAL" clId="{A1AFEF1E-9E15-41F9-8255-9BFB21E8963C}" dt="2021-04-28T02:10:26.737" v="354" actId="27614"/>
        <pc:sldMkLst>
          <pc:docMk/>
          <pc:sldMk cId="4255103160" sldId="1162"/>
        </pc:sldMkLst>
        <pc:spChg chg="mod">
          <ac:chgData name="Joe Waller" userId="2c0b9d9f-b3a2-4180-8532-231d42672e31" providerId="ADAL" clId="{A1AFEF1E-9E15-41F9-8255-9BFB21E8963C}" dt="2021-04-28T02:02:53.646" v="330" actId="20577"/>
          <ac:spMkLst>
            <pc:docMk/>
            <pc:sldMk cId="4255103160" sldId="1162"/>
            <ac:spMk id="3" creationId="{668F2AAE-8185-4EE1-B6C7-E4D71A7257AE}"/>
          </ac:spMkLst>
        </pc:spChg>
        <pc:spChg chg="add del mod">
          <ac:chgData name="Joe Waller" userId="2c0b9d9f-b3a2-4180-8532-231d42672e31" providerId="ADAL" clId="{A1AFEF1E-9E15-41F9-8255-9BFB21E8963C}" dt="2021-04-28T02:10:21.575" v="353"/>
          <ac:spMkLst>
            <pc:docMk/>
            <pc:sldMk cId="4255103160" sldId="1162"/>
            <ac:spMk id="5" creationId="{67F28791-AE67-4EEA-8008-573F88E0FEA7}"/>
          </ac:spMkLst>
        </pc:spChg>
        <pc:picChg chg="del">
          <ac:chgData name="Joe Waller" userId="2c0b9d9f-b3a2-4180-8532-231d42672e31" providerId="ADAL" clId="{A1AFEF1E-9E15-41F9-8255-9BFB21E8963C}" dt="2021-04-28T02:10:19.084" v="352" actId="478"/>
          <ac:picMkLst>
            <pc:docMk/>
            <pc:sldMk cId="4255103160" sldId="1162"/>
            <ac:picMk id="6" creationId="{B6EF7472-639E-4F45-959A-61DF5EC6C105}"/>
          </ac:picMkLst>
        </pc:picChg>
        <pc:picChg chg="add mod">
          <ac:chgData name="Joe Waller" userId="2c0b9d9f-b3a2-4180-8532-231d42672e31" providerId="ADAL" clId="{A1AFEF1E-9E15-41F9-8255-9BFB21E8963C}" dt="2021-04-28T02:10:26.737" v="354" actId="27614"/>
          <ac:picMkLst>
            <pc:docMk/>
            <pc:sldMk cId="4255103160" sldId="1162"/>
            <ac:picMk id="8" creationId="{EF37889F-9D48-4CA0-8754-FFABF4CC7E98}"/>
          </ac:picMkLst>
        </pc:picChg>
      </pc:sldChg>
      <pc:sldMasterChg chg="modSldLayout">
        <pc:chgData name="Joe Waller" userId="2c0b9d9f-b3a2-4180-8532-231d42672e31" providerId="ADAL" clId="{A1AFEF1E-9E15-41F9-8255-9BFB21E8963C}" dt="2021-04-27T20:39:45.872" v="1" actId="2711"/>
        <pc:sldMasterMkLst>
          <pc:docMk/>
          <pc:sldMasterMk cId="2495139190" sldId="2147483746"/>
        </pc:sldMasterMkLst>
        <pc:sldLayoutChg chg="modSp mod">
          <pc:chgData name="Joe Waller" userId="2c0b9d9f-b3a2-4180-8532-231d42672e31" providerId="ADAL" clId="{A1AFEF1E-9E15-41F9-8255-9BFB21E8963C}" dt="2021-04-27T20:39:45.872" v="1" actId="2711"/>
          <pc:sldLayoutMkLst>
            <pc:docMk/>
            <pc:sldMasterMk cId="2495139190" sldId="2147483746"/>
            <pc:sldLayoutMk cId="2322378679" sldId="2147483749"/>
          </pc:sldLayoutMkLst>
          <pc:spChg chg="mod">
            <ac:chgData name="Joe Waller" userId="2c0b9d9f-b3a2-4180-8532-231d42672e31" providerId="ADAL" clId="{A1AFEF1E-9E15-41F9-8255-9BFB21E8963C}" dt="2021-04-27T20:39:45.872" v="1" actId="2711"/>
            <ac:spMkLst>
              <pc:docMk/>
              <pc:sldMasterMk cId="2495139190" sldId="2147483746"/>
              <pc:sldLayoutMk cId="2322378679" sldId="2147483749"/>
              <ac:spMk id="32" creationId="{0A090CD9-9A7A-0041-89D9-0486CA2B944B}"/>
            </ac:spMkLst>
          </pc:spChg>
        </pc:sldLayoutChg>
        <pc:sldLayoutChg chg="addSp modSp">
          <pc:chgData name="Joe Waller" userId="2c0b9d9f-b3a2-4180-8532-231d42672e31" providerId="ADAL" clId="{A1AFEF1E-9E15-41F9-8255-9BFB21E8963C}" dt="2021-04-27T20:39:30.528" v="0"/>
          <pc:sldLayoutMkLst>
            <pc:docMk/>
            <pc:sldMasterMk cId="2495139190" sldId="2147483746"/>
            <pc:sldLayoutMk cId="2061346840" sldId="2147483898"/>
          </pc:sldLayoutMkLst>
          <pc:cxnChg chg="add mod">
            <ac:chgData name="Joe Waller" userId="2c0b9d9f-b3a2-4180-8532-231d42672e31" providerId="ADAL" clId="{A1AFEF1E-9E15-41F9-8255-9BFB21E8963C}" dt="2021-04-27T20:39:30.528" v="0"/>
            <ac:cxnSpMkLst>
              <pc:docMk/>
              <pc:sldMasterMk cId="2495139190" sldId="2147483746"/>
              <pc:sldLayoutMk cId="2061346840" sldId="2147483898"/>
              <ac:cxnSpMk id="10" creationId="{17C81862-0690-4AA0-AB59-609C8F4EBBEB}"/>
            </ac:cxnSpMkLst>
          </pc:cxnChg>
        </pc:sldLayoutChg>
      </pc:sldMasterChg>
    </pc:docChg>
  </pc:docChgLst>
  <pc:docChgLst>
    <pc:chgData name="Joe Waller" userId="2c0b9d9f-b3a2-4180-8532-231d42672e31" providerId="ADAL" clId="{5275BCDA-ADD9-416F-B1B9-64C054F760A5}"/>
    <pc:docChg chg="addSld delSld modSld delSection modSection">
      <pc:chgData name="Joe Waller" userId="2c0b9d9f-b3a2-4180-8532-231d42672e31" providerId="ADAL" clId="{5275BCDA-ADD9-416F-B1B9-64C054F760A5}" dt="2021-04-18T20:40:05.252" v="3" actId="17851"/>
      <pc:docMkLst>
        <pc:docMk/>
      </pc:docMkLst>
      <pc:sldChg chg="del">
        <pc:chgData name="Joe Waller" userId="2c0b9d9f-b3a2-4180-8532-231d42672e31" providerId="ADAL" clId="{5275BCDA-ADD9-416F-B1B9-64C054F760A5}" dt="2021-04-18T20:39:59.325" v="1" actId="47"/>
        <pc:sldMkLst>
          <pc:docMk/>
          <pc:sldMk cId="716596642" sldId="780"/>
        </pc:sldMkLst>
      </pc:sldChg>
      <pc:sldChg chg="del">
        <pc:chgData name="Joe Waller" userId="2c0b9d9f-b3a2-4180-8532-231d42672e31" providerId="ADAL" clId="{5275BCDA-ADD9-416F-B1B9-64C054F760A5}" dt="2021-04-18T20:39:59.325" v="1" actId="47"/>
        <pc:sldMkLst>
          <pc:docMk/>
          <pc:sldMk cId="2163086143" sldId="886"/>
        </pc:sldMkLst>
      </pc:sldChg>
      <pc:sldChg chg="del">
        <pc:chgData name="Joe Waller" userId="2c0b9d9f-b3a2-4180-8532-231d42672e31" providerId="ADAL" clId="{5275BCDA-ADD9-416F-B1B9-64C054F760A5}" dt="2021-04-18T20:39:59.325" v="1" actId="47"/>
        <pc:sldMkLst>
          <pc:docMk/>
          <pc:sldMk cId="3739874107" sldId="1038"/>
        </pc:sldMkLst>
      </pc:sldChg>
      <pc:sldChg chg="del">
        <pc:chgData name="Joe Waller" userId="2c0b9d9f-b3a2-4180-8532-231d42672e31" providerId="ADAL" clId="{5275BCDA-ADD9-416F-B1B9-64C054F760A5}" dt="2021-04-18T20:39:59.325" v="1" actId="47"/>
        <pc:sldMkLst>
          <pc:docMk/>
          <pc:sldMk cId="3530349252" sldId="1040"/>
        </pc:sldMkLst>
      </pc:sldChg>
      <pc:sldChg chg="del">
        <pc:chgData name="Joe Waller" userId="2c0b9d9f-b3a2-4180-8532-231d42672e31" providerId="ADAL" clId="{5275BCDA-ADD9-416F-B1B9-64C054F760A5}" dt="2021-04-18T20:39:59.325" v="1" actId="47"/>
        <pc:sldMkLst>
          <pc:docMk/>
          <pc:sldMk cId="1761772607" sldId="1064"/>
        </pc:sldMkLst>
      </pc:sldChg>
      <pc:sldChg chg="del">
        <pc:chgData name="Joe Waller" userId="2c0b9d9f-b3a2-4180-8532-231d42672e31" providerId="ADAL" clId="{5275BCDA-ADD9-416F-B1B9-64C054F760A5}" dt="2021-04-18T20:39:59.325" v="1" actId="47"/>
        <pc:sldMkLst>
          <pc:docMk/>
          <pc:sldMk cId="2796034453" sldId="1101"/>
        </pc:sldMkLst>
      </pc:sldChg>
      <pc:sldChg chg="del">
        <pc:chgData name="Joe Waller" userId="2c0b9d9f-b3a2-4180-8532-231d42672e31" providerId="ADAL" clId="{5275BCDA-ADD9-416F-B1B9-64C054F760A5}" dt="2021-04-18T20:39:59.325" v="1" actId="47"/>
        <pc:sldMkLst>
          <pc:docMk/>
          <pc:sldMk cId="3761283334" sldId="1106"/>
        </pc:sldMkLst>
      </pc:sldChg>
      <pc:sldChg chg="del">
        <pc:chgData name="Joe Waller" userId="2c0b9d9f-b3a2-4180-8532-231d42672e31" providerId="ADAL" clId="{5275BCDA-ADD9-416F-B1B9-64C054F760A5}" dt="2021-04-18T20:39:59.325" v="1" actId="47"/>
        <pc:sldMkLst>
          <pc:docMk/>
          <pc:sldMk cId="1148083708" sldId="1113"/>
        </pc:sldMkLst>
      </pc:sldChg>
      <pc:sldChg chg="del">
        <pc:chgData name="Joe Waller" userId="2c0b9d9f-b3a2-4180-8532-231d42672e31" providerId="ADAL" clId="{5275BCDA-ADD9-416F-B1B9-64C054F760A5}" dt="2021-04-18T20:39:59.325" v="1" actId="47"/>
        <pc:sldMkLst>
          <pc:docMk/>
          <pc:sldMk cId="246791420" sldId="1122"/>
        </pc:sldMkLst>
      </pc:sldChg>
      <pc:sldChg chg="del">
        <pc:chgData name="Joe Waller" userId="2c0b9d9f-b3a2-4180-8532-231d42672e31" providerId="ADAL" clId="{5275BCDA-ADD9-416F-B1B9-64C054F760A5}" dt="2021-04-18T20:39:59.325" v="1" actId="47"/>
        <pc:sldMkLst>
          <pc:docMk/>
          <pc:sldMk cId="804061587" sldId="1136"/>
        </pc:sldMkLst>
      </pc:sldChg>
      <pc:sldChg chg="del">
        <pc:chgData name="Joe Waller" userId="2c0b9d9f-b3a2-4180-8532-231d42672e31" providerId="ADAL" clId="{5275BCDA-ADD9-416F-B1B9-64C054F760A5}" dt="2021-04-18T20:39:59.325" v="1" actId="47"/>
        <pc:sldMkLst>
          <pc:docMk/>
          <pc:sldMk cId="4090416920" sldId="1146"/>
        </pc:sldMkLst>
      </pc:sldChg>
      <pc:sldChg chg="del">
        <pc:chgData name="Joe Waller" userId="2c0b9d9f-b3a2-4180-8532-231d42672e31" providerId="ADAL" clId="{5275BCDA-ADD9-416F-B1B9-64C054F760A5}" dt="2021-04-18T20:39:59.325" v="1" actId="47"/>
        <pc:sldMkLst>
          <pc:docMk/>
          <pc:sldMk cId="1828565956" sldId="1153"/>
        </pc:sldMkLst>
      </pc:sldChg>
      <pc:sldChg chg="del">
        <pc:chgData name="Joe Waller" userId="2c0b9d9f-b3a2-4180-8532-231d42672e31" providerId="ADAL" clId="{5275BCDA-ADD9-416F-B1B9-64C054F760A5}" dt="2021-04-18T20:39:59.325" v="1" actId="47"/>
        <pc:sldMkLst>
          <pc:docMk/>
          <pc:sldMk cId="1970444529" sldId="1154"/>
        </pc:sldMkLst>
      </pc:sldChg>
      <pc:sldChg chg="del">
        <pc:chgData name="Joe Waller" userId="2c0b9d9f-b3a2-4180-8532-231d42672e31" providerId="ADAL" clId="{5275BCDA-ADD9-416F-B1B9-64C054F760A5}" dt="2021-04-18T20:39:59.325" v="1" actId="47"/>
        <pc:sldMkLst>
          <pc:docMk/>
          <pc:sldMk cId="2850122316" sldId="1156"/>
        </pc:sldMkLst>
      </pc:sldChg>
      <pc:sldChg chg="del">
        <pc:chgData name="Joe Waller" userId="2c0b9d9f-b3a2-4180-8532-231d42672e31" providerId="ADAL" clId="{5275BCDA-ADD9-416F-B1B9-64C054F760A5}" dt="2021-04-18T20:39:59.325" v="1" actId="47"/>
        <pc:sldMkLst>
          <pc:docMk/>
          <pc:sldMk cId="3752599062" sldId="1157"/>
        </pc:sldMkLst>
      </pc:sldChg>
      <pc:sldChg chg="add">
        <pc:chgData name="Joe Waller" userId="2c0b9d9f-b3a2-4180-8532-231d42672e31" providerId="ADAL" clId="{5275BCDA-ADD9-416F-B1B9-64C054F760A5}" dt="2021-04-18T20:39:28.192" v="0"/>
        <pc:sldMkLst>
          <pc:docMk/>
          <pc:sldMk cId="3039187595" sldId="1159"/>
        </pc:sldMkLst>
      </pc:sldChg>
      <pc:sldChg chg="del">
        <pc:chgData name="Joe Waller" userId="2c0b9d9f-b3a2-4180-8532-231d42672e31" providerId="ADAL" clId="{5275BCDA-ADD9-416F-B1B9-64C054F760A5}" dt="2021-04-18T20:39:59.325" v="1" actId="47"/>
        <pc:sldMkLst>
          <pc:docMk/>
          <pc:sldMk cId="4158478725" sldId="1163"/>
        </pc:sldMkLst>
      </pc:sldChg>
      <pc:sldChg chg="del">
        <pc:chgData name="Joe Waller" userId="2c0b9d9f-b3a2-4180-8532-231d42672e31" providerId="ADAL" clId="{5275BCDA-ADD9-416F-B1B9-64C054F760A5}" dt="2021-04-18T20:39:59.325" v="1" actId="47"/>
        <pc:sldMkLst>
          <pc:docMk/>
          <pc:sldMk cId="1705687069" sldId="1164"/>
        </pc:sldMkLst>
      </pc:sldChg>
      <pc:sldChg chg="del">
        <pc:chgData name="Joe Waller" userId="2c0b9d9f-b3a2-4180-8532-231d42672e31" providerId="ADAL" clId="{5275BCDA-ADD9-416F-B1B9-64C054F760A5}" dt="2021-04-18T20:39:59.325" v="1" actId="47"/>
        <pc:sldMkLst>
          <pc:docMk/>
          <pc:sldMk cId="3304829193" sldId="1166"/>
        </pc:sldMkLst>
      </pc:sldChg>
      <pc:sldChg chg="del">
        <pc:chgData name="Joe Waller" userId="2c0b9d9f-b3a2-4180-8532-231d42672e31" providerId="ADAL" clId="{5275BCDA-ADD9-416F-B1B9-64C054F760A5}" dt="2021-04-18T20:39:59.325" v="1" actId="47"/>
        <pc:sldMkLst>
          <pc:docMk/>
          <pc:sldMk cId="832407175" sldId="1167"/>
        </pc:sldMkLst>
      </pc:sldChg>
      <pc:sldChg chg="del">
        <pc:chgData name="Joe Waller" userId="2c0b9d9f-b3a2-4180-8532-231d42672e31" providerId="ADAL" clId="{5275BCDA-ADD9-416F-B1B9-64C054F760A5}" dt="2021-04-18T20:39:59.325" v="1" actId="47"/>
        <pc:sldMkLst>
          <pc:docMk/>
          <pc:sldMk cId="916373476" sldId="1168"/>
        </pc:sldMkLst>
      </pc:sldChg>
      <pc:sldChg chg="del">
        <pc:chgData name="Joe Waller" userId="2c0b9d9f-b3a2-4180-8532-231d42672e31" providerId="ADAL" clId="{5275BCDA-ADD9-416F-B1B9-64C054F760A5}" dt="2021-04-18T20:39:59.325" v="1" actId="47"/>
        <pc:sldMkLst>
          <pc:docMk/>
          <pc:sldMk cId="673147419" sldId="1169"/>
        </pc:sldMkLst>
      </pc:sldChg>
      <pc:sldChg chg="del">
        <pc:chgData name="Joe Waller" userId="2c0b9d9f-b3a2-4180-8532-231d42672e31" providerId="ADAL" clId="{5275BCDA-ADD9-416F-B1B9-64C054F760A5}" dt="2021-04-18T20:39:59.325" v="1" actId="47"/>
        <pc:sldMkLst>
          <pc:docMk/>
          <pc:sldMk cId="1918335145" sldId="1170"/>
        </pc:sldMkLst>
      </pc:sldChg>
      <pc:sldChg chg="del">
        <pc:chgData name="Joe Waller" userId="2c0b9d9f-b3a2-4180-8532-231d42672e31" providerId="ADAL" clId="{5275BCDA-ADD9-416F-B1B9-64C054F760A5}" dt="2021-04-18T20:39:59.325" v="1" actId="47"/>
        <pc:sldMkLst>
          <pc:docMk/>
          <pc:sldMk cId="1451754130" sldId="1171"/>
        </pc:sldMkLst>
      </pc:sldChg>
      <pc:sldChg chg="del">
        <pc:chgData name="Joe Waller" userId="2c0b9d9f-b3a2-4180-8532-231d42672e31" providerId="ADAL" clId="{5275BCDA-ADD9-416F-B1B9-64C054F760A5}" dt="2021-04-18T20:39:59.325" v="1" actId="47"/>
        <pc:sldMkLst>
          <pc:docMk/>
          <pc:sldMk cId="1174370286" sldId="1172"/>
        </pc:sldMkLst>
      </pc:sldChg>
      <pc:sldChg chg="add">
        <pc:chgData name="Joe Waller" userId="2c0b9d9f-b3a2-4180-8532-231d42672e31" providerId="ADAL" clId="{5275BCDA-ADD9-416F-B1B9-64C054F760A5}" dt="2021-04-18T20:39:28.192" v="0"/>
        <pc:sldMkLst>
          <pc:docMk/>
          <pc:sldMk cId="852239687" sldId="1173"/>
        </pc:sldMkLst>
      </pc:sldChg>
      <pc:sldChg chg="add">
        <pc:chgData name="Joe Waller" userId="2c0b9d9f-b3a2-4180-8532-231d42672e31" providerId="ADAL" clId="{5275BCDA-ADD9-416F-B1B9-64C054F760A5}" dt="2021-04-18T20:39:28.192" v="0"/>
        <pc:sldMkLst>
          <pc:docMk/>
          <pc:sldMk cId="1215633914" sldId="1174"/>
        </pc:sldMkLst>
      </pc:sldChg>
      <pc:sldChg chg="add">
        <pc:chgData name="Joe Waller" userId="2c0b9d9f-b3a2-4180-8532-231d42672e31" providerId="ADAL" clId="{5275BCDA-ADD9-416F-B1B9-64C054F760A5}" dt="2021-04-18T20:39:28.192" v="0"/>
        <pc:sldMkLst>
          <pc:docMk/>
          <pc:sldMk cId="1158638746" sldId="1175"/>
        </pc:sldMkLst>
      </pc:sldChg>
      <pc:sldChg chg="add">
        <pc:chgData name="Joe Waller" userId="2c0b9d9f-b3a2-4180-8532-231d42672e31" providerId="ADAL" clId="{5275BCDA-ADD9-416F-B1B9-64C054F760A5}" dt="2021-04-18T20:39:28.192" v="0"/>
        <pc:sldMkLst>
          <pc:docMk/>
          <pc:sldMk cId="3853020684" sldId="1176"/>
        </pc:sldMkLst>
      </pc:sldChg>
      <pc:sldChg chg="add">
        <pc:chgData name="Joe Waller" userId="2c0b9d9f-b3a2-4180-8532-231d42672e31" providerId="ADAL" clId="{5275BCDA-ADD9-416F-B1B9-64C054F760A5}" dt="2021-04-18T20:39:28.192" v="0"/>
        <pc:sldMkLst>
          <pc:docMk/>
          <pc:sldMk cId="3276520390" sldId="1177"/>
        </pc:sldMkLst>
      </pc:sldChg>
      <pc:sldChg chg="add">
        <pc:chgData name="Joe Waller" userId="2c0b9d9f-b3a2-4180-8532-231d42672e31" providerId="ADAL" clId="{5275BCDA-ADD9-416F-B1B9-64C054F760A5}" dt="2021-04-18T20:39:28.192" v="0"/>
        <pc:sldMkLst>
          <pc:docMk/>
          <pc:sldMk cId="765382536" sldId="1179"/>
        </pc:sldMkLst>
      </pc:sldChg>
      <pc:sldChg chg="add">
        <pc:chgData name="Joe Waller" userId="2c0b9d9f-b3a2-4180-8532-231d42672e31" providerId="ADAL" clId="{5275BCDA-ADD9-416F-B1B9-64C054F760A5}" dt="2021-04-18T20:39:28.192" v="0"/>
        <pc:sldMkLst>
          <pc:docMk/>
          <pc:sldMk cId="2547877649" sldId="1180"/>
        </pc:sldMkLst>
      </pc:sldChg>
      <pc:sldChg chg="add">
        <pc:chgData name="Joe Waller" userId="2c0b9d9f-b3a2-4180-8532-231d42672e31" providerId="ADAL" clId="{5275BCDA-ADD9-416F-B1B9-64C054F760A5}" dt="2021-04-18T20:39:28.192" v="0"/>
        <pc:sldMkLst>
          <pc:docMk/>
          <pc:sldMk cId="3569622116" sldId="1181"/>
        </pc:sldMkLst>
      </pc:sldChg>
      <pc:sldChg chg="add">
        <pc:chgData name="Joe Waller" userId="2c0b9d9f-b3a2-4180-8532-231d42672e31" providerId="ADAL" clId="{5275BCDA-ADD9-416F-B1B9-64C054F760A5}" dt="2021-04-18T20:39:28.192" v="0"/>
        <pc:sldMkLst>
          <pc:docMk/>
          <pc:sldMk cId="472281519" sldId="1182"/>
        </pc:sldMkLst>
      </pc:sldChg>
      <pc:sldChg chg="add">
        <pc:chgData name="Joe Waller" userId="2c0b9d9f-b3a2-4180-8532-231d42672e31" providerId="ADAL" clId="{5275BCDA-ADD9-416F-B1B9-64C054F760A5}" dt="2021-04-18T20:39:28.192" v="0"/>
        <pc:sldMkLst>
          <pc:docMk/>
          <pc:sldMk cId="3540402817" sldId="1183"/>
        </pc:sldMkLst>
      </pc:sldChg>
      <pc:sldChg chg="add">
        <pc:chgData name="Joe Waller" userId="2c0b9d9f-b3a2-4180-8532-231d42672e31" providerId="ADAL" clId="{5275BCDA-ADD9-416F-B1B9-64C054F760A5}" dt="2021-04-18T20:39:28.192" v="0"/>
        <pc:sldMkLst>
          <pc:docMk/>
          <pc:sldMk cId="1720718692" sldId="1184"/>
        </pc:sldMkLst>
      </pc:sldChg>
      <pc:sldChg chg="add">
        <pc:chgData name="Joe Waller" userId="2c0b9d9f-b3a2-4180-8532-231d42672e31" providerId="ADAL" clId="{5275BCDA-ADD9-416F-B1B9-64C054F760A5}" dt="2021-04-18T20:39:28.192" v="0"/>
        <pc:sldMkLst>
          <pc:docMk/>
          <pc:sldMk cId="1114528164" sldId="1185"/>
        </pc:sldMkLst>
      </pc:sldChg>
      <pc:sldChg chg="add">
        <pc:chgData name="Joe Waller" userId="2c0b9d9f-b3a2-4180-8532-231d42672e31" providerId="ADAL" clId="{5275BCDA-ADD9-416F-B1B9-64C054F760A5}" dt="2021-04-18T20:39:28.192" v="0"/>
        <pc:sldMkLst>
          <pc:docMk/>
          <pc:sldMk cId="3649947546" sldId="1186"/>
        </pc:sldMkLst>
      </pc:sldChg>
      <pc:sldChg chg="add">
        <pc:chgData name="Joe Waller" userId="2c0b9d9f-b3a2-4180-8532-231d42672e31" providerId="ADAL" clId="{5275BCDA-ADD9-416F-B1B9-64C054F760A5}" dt="2021-04-18T20:39:28.192" v="0"/>
        <pc:sldMkLst>
          <pc:docMk/>
          <pc:sldMk cId="2347916895" sldId="1187"/>
        </pc:sldMkLst>
      </pc:sldChg>
      <pc:sldChg chg="add">
        <pc:chgData name="Joe Waller" userId="2c0b9d9f-b3a2-4180-8532-231d42672e31" providerId="ADAL" clId="{5275BCDA-ADD9-416F-B1B9-64C054F760A5}" dt="2021-04-18T20:39:28.192" v="0"/>
        <pc:sldMkLst>
          <pc:docMk/>
          <pc:sldMk cId="2174542972" sldId="1188"/>
        </pc:sldMkLst>
      </pc:sldChg>
      <pc:sldChg chg="add">
        <pc:chgData name="Joe Waller" userId="2c0b9d9f-b3a2-4180-8532-231d42672e31" providerId="ADAL" clId="{5275BCDA-ADD9-416F-B1B9-64C054F760A5}" dt="2021-04-18T20:39:28.192" v="0"/>
        <pc:sldMkLst>
          <pc:docMk/>
          <pc:sldMk cId="2286067705" sldId="1189"/>
        </pc:sldMkLst>
      </pc:sldChg>
      <pc:sldChg chg="add">
        <pc:chgData name="Joe Waller" userId="2c0b9d9f-b3a2-4180-8532-231d42672e31" providerId="ADAL" clId="{5275BCDA-ADD9-416F-B1B9-64C054F760A5}" dt="2021-04-18T20:39:28.192" v="0"/>
        <pc:sldMkLst>
          <pc:docMk/>
          <pc:sldMk cId="1386036756" sldId="1190"/>
        </pc:sldMkLst>
      </pc:sldChg>
      <pc:sldChg chg="add">
        <pc:chgData name="Joe Waller" userId="2c0b9d9f-b3a2-4180-8532-231d42672e31" providerId="ADAL" clId="{5275BCDA-ADD9-416F-B1B9-64C054F760A5}" dt="2021-04-18T20:39:28.192" v="0"/>
        <pc:sldMkLst>
          <pc:docMk/>
          <pc:sldMk cId="4269871667" sldId="1191"/>
        </pc:sldMkLst>
      </pc:sldChg>
      <pc:sldChg chg="add">
        <pc:chgData name="Joe Waller" userId="2c0b9d9f-b3a2-4180-8532-231d42672e31" providerId="ADAL" clId="{5275BCDA-ADD9-416F-B1B9-64C054F760A5}" dt="2021-04-18T20:39:28.192" v="0"/>
        <pc:sldMkLst>
          <pc:docMk/>
          <pc:sldMk cId="1881688647" sldId="1192"/>
        </pc:sldMkLst>
      </pc:sldChg>
      <pc:sldChg chg="add">
        <pc:chgData name="Joe Waller" userId="2c0b9d9f-b3a2-4180-8532-231d42672e31" providerId="ADAL" clId="{5275BCDA-ADD9-416F-B1B9-64C054F760A5}" dt="2021-04-18T20:39:28.192" v="0"/>
        <pc:sldMkLst>
          <pc:docMk/>
          <pc:sldMk cId="528809905" sldId="1193"/>
        </pc:sldMkLst>
      </pc:sldChg>
      <pc:sldChg chg="add">
        <pc:chgData name="Joe Waller" userId="2c0b9d9f-b3a2-4180-8532-231d42672e31" providerId="ADAL" clId="{5275BCDA-ADD9-416F-B1B9-64C054F760A5}" dt="2021-04-18T20:39:28.192" v="0"/>
        <pc:sldMkLst>
          <pc:docMk/>
          <pc:sldMk cId="1279636464" sldId="1194"/>
        </pc:sldMkLst>
      </pc:sldChg>
      <pc:sldChg chg="add">
        <pc:chgData name="Joe Waller" userId="2c0b9d9f-b3a2-4180-8532-231d42672e31" providerId="ADAL" clId="{5275BCDA-ADD9-416F-B1B9-64C054F760A5}" dt="2021-04-18T20:39:28.192" v="0"/>
        <pc:sldMkLst>
          <pc:docMk/>
          <pc:sldMk cId="3218408924" sldId="1195"/>
        </pc:sldMkLst>
      </pc:sldChg>
      <pc:sldChg chg="add">
        <pc:chgData name="Joe Waller" userId="2c0b9d9f-b3a2-4180-8532-231d42672e31" providerId="ADAL" clId="{5275BCDA-ADD9-416F-B1B9-64C054F760A5}" dt="2021-04-18T20:39:28.192" v="0"/>
        <pc:sldMkLst>
          <pc:docMk/>
          <pc:sldMk cId="1803906553" sldId="1196"/>
        </pc:sldMkLst>
      </pc:sldChg>
      <pc:sldChg chg="add">
        <pc:chgData name="Joe Waller" userId="2c0b9d9f-b3a2-4180-8532-231d42672e31" providerId="ADAL" clId="{5275BCDA-ADD9-416F-B1B9-64C054F760A5}" dt="2021-04-18T20:39:28.192" v="0"/>
        <pc:sldMkLst>
          <pc:docMk/>
          <pc:sldMk cId="3997834880" sldId="1197"/>
        </pc:sldMkLst>
      </pc:sldChg>
      <pc:sldChg chg="add">
        <pc:chgData name="Joe Waller" userId="2c0b9d9f-b3a2-4180-8532-231d42672e31" providerId="ADAL" clId="{5275BCDA-ADD9-416F-B1B9-64C054F760A5}" dt="2021-04-18T20:39:28.192" v="0"/>
        <pc:sldMkLst>
          <pc:docMk/>
          <pc:sldMk cId="2014171828" sldId="1198"/>
        </pc:sldMkLst>
      </pc:sldChg>
      <pc:sldChg chg="add">
        <pc:chgData name="Joe Waller" userId="2c0b9d9f-b3a2-4180-8532-231d42672e31" providerId="ADAL" clId="{5275BCDA-ADD9-416F-B1B9-64C054F760A5}" dt="2021-04-18T20:39:28.192" v="0"/>
        <pc:sldMkLst>
          <pc:docMk/>
          <pc:sldMk cId="1082108626" sldId="1199"/>
        </pc:sldMkLst>
      </pc:sldChg>
      <pc:sldChg chg="add">
        <pc:chgData name="Joe Waller" userId="2c0b9d9f-b3a2-4180-8532-231d42672e31" providerId="ADAL" clId="{5275BCDA-ADD9-416F-B1B9-64C054F760A5}" dt="2021-04-18T20:39:28.192" v="0"/>
        <pc:sldMkLst>
          <pc:docMk/>
          <pc:sldMk cId="2041040359" sldId="1200"/>
        </pc:sldMkLst>
      </pc:sldChg>
    </pc:docChg>
  </pc:docChgLst>
  <pc:docChgLst>
    <pc:chgData name="Joe Waller" userId="2c0b9d9f-b3a2-4180-8532-231d42672e31" providerId="ADAL" clId="{0911D36B-24C9-41A5-8301-6406B1826DFE}"/>
    <pc:docChg chg="custSel modSld">
      <pc:chgData name="Joe Waller" userId="2c0b9d9f-b3a2-4180-8532-231d42672e31" providerId="ADAL" clId="{0911D36B-24C9-41A5-8301-6406B1826DFE}" dt="2021-04-19T22:17:53.636" v="682" actId="20577"/>
      <pc:docMkLst>
        <pc:docMk/>
      </pc:docMkLst>
      <pc:sldChg chg="modSp mod">
        <pc:chgData name="Joe Waller" userId="2c0b9d9f-b3a2-4180-8532-231d42672e31" providerId="ADAL" clId="{0911D36B-24C9-41A5-8301-6406B1826DFE}" dt="2021-04-19T22:05:19.283" v="57" actId="12"/>
        <pc:sldMkLst>
          <pc:docMk/>
          <pc:sldMk cId="852239687" sldId="1173"/>
        </pc:sldMkLst>
        <pc:spChg chg="mod">
          <ac:chgData name="Joe Waller" userId="2c0b9d9f-b3a2-4180-8532-231d42672e31" providerId="ADAL" clId="{0911D36B-24C9-41A5-8301-6406B1826DFE}" dt="2021-04-19T22:05:19.283" v="57" actId="12"/>
          <ac:spMkLst>
            <pc:docMk/>
            <pc:sldMk cId="852239687" sldId="1173"/>
            <ac:spMk id="4" creationId="{8BC29B22-29A3-4DCF-B774-2D61B489F148}"/>
          </ac:spMkLst>
        </pc:spChg>
      </pc:sldChg>
      <pc:sldChg chg="modSp mod">
        <pc:chgData name="Joe Waller" userId="2c0b9d9f-b3a2-4180-8532-231d42672e31" providerId="ADAL" clId="{0911D36B-24C9-41A5-8301-6406B1826DFE}" dt="2021-04-19T22:05:27.180" v="58" actId="207"/>
        <pc:sldMkLst>
          <pc:docMk/>
          <pc:sldMk cId="1215633914" sldId="1174"/>
        </pc:sldMkLst>
        <pc:spChg chg="mod">
          <ac:chgData name="Joe Waller" userId="2c0b9d9f-b3a2-4180-8532-231d42672e31" providerId="ADAL" clId="{0911D36B-24C9-41A5-8301-6406B1826DFE}" dt="2021-04-18T20:43:59.874" v="1" actId="20577"/>
          <ac:spMkLst>
            <pc:docMk/>
            <pc:sldMk cId="1215633914" sldId="1174"/>
            <ac:spMk id="5" creationId="{40E6496B-24D4-483D-9498-8FB05F3D24F9}"/>
          </ac:spMkLst>
        </pc:spChg>
        <pc:spChg chg="mod">
          <ac:chgData name="Joe Waller" userId="2c0b9d9f-b3a2-4180-8532-231d42672e31" providerId="ADAL" clId="{0911D36B-24C9-41A5-8301-6406B1826DFE}" dt="2021-04-19T22:05:27.180" v="58" actId="207"/>
          <ac:spMkLst>
            <pc:docMk/>
            <pc:sldMk cId="1215633914" sldId="1174"/>
            <ac:spMk id="6" creationId="{3DD1FE42-B79F-4AFA-8835-D8AB3B1A650C}"/>
          </ac:spMkLst>
        </pc:spChg>
      </pc:sldChg>
      <pc:sldChg chg="addSp delSp modSp mod">
        <pc:chgData name="Joe Waller" userId="2c0b9d9f-b3a2-4180-8532-231d42672e31" providerId="ADAL" clId="{0911D36B-24C9-41A5-8301-6406B1826DFE}" dt="2021-04-18T21:03:11.521" v="22" actId="732"/>
        <pc:sldMkLst>
          <pc:docMk/>
          <pc:sldMk cId="3276520390" sldId="1177"/>
        </pc:sldMkLst>
        <pc:spChg chg="add del mod">
          <ac:chgData name="Joe Waller" userId="2c0b9d9f-b3a2-4180-8532-231d42672e31" providerId="ADAL" clId="{0911D36B-24C9-41A5-8301-6406B1826DFE}" dt="2021-04-18T21:02:00.764" v="8"/>
          <ac:spMkLst>
            <pc:docMk/>
            <pc:sldMk cId="3276520390" sldId="1177"/>
            <ac:spMk id="3" creationId="{CA306D06-81BE-4F1A-91D0-B04804AE7269}"/>
          </ac:spMkLst>
        </pc:spChg>
        <pc:picChg chg="add del mod">
          <ac:chgData name="Joe Waller" userId="2c0b9d9f-b3a2-4180-8532-231d42672e31" providerId="ADAL" clId="{0911D36B-24C9-41A5-8301-6406B1826DFE}" dt="2021-04-18T21:01:58.309" v="7"/>
          <ac:picMkLst>
            <pc:docMk/>
            <pc:sldMk cId="3276520390" sldId="1177"/>
            <ac:picMk id="6" creationId="{13119B5F-EED6-4C00-A260-A0CD4094507E}"/>
          </ac:picMkLst>
        </pc:picChg>
        <pc:picChg chg="add mod ord modCrop">
          <ac:chgData name="Joe Waller" userId="2c0b9d9f-b3a2-4180-8532-231d42672e31" providerId="ADAL" clId="{0911D36B-24C9-41A5-8301-6406B1826DFE}" dt="2021-04-18T21:03:11.521" v="22" actId="732"/>
          <ac:picMkLst>
            <pc:docMk/>
            <pc:sldMk cId="3276520390" sldId="1177"/>
            <ac:picMk id="8" creationId="{FB09D1EE-7008-47E5-91A0-D42BE6E46C01}"/>
          </ac:picMkLst>
        </pc:picChg>
        <pc:picChg chg="del">
          <ac:chgData name="Joe Waller" userId="2c0b9d9f-b3a2-4180-8532-231d42672e31" providerId="ADAL" clId="{0911D36B-24C9-41A5-8301-6406B1826DFE}" dt="2021-04-18T21:01:47.031" v="5" actId="478"/>
          <ac:picMkLst>
            <pc:docMk/>
            <pc:sldMk cId="3276520390" sldId="1177"/>
            <ac:picMk id="12" creationId="{8C5655CA-64D4-422E-AB89-B7425A365ACB}"/>
          </ac:picMkLst>
        </pc:picChg>
      </pc:sldChg>
      <pc:sldChg chg="modSp mod">
        <pc:chgData name="Joe Waller" userId="2c0b9d9f-b3a2-4180-8532-231d42672e31" providerId="ADAL" clId="{0911D36B-24C9-41A5-8301-6406B1826DFE}" dt="2021-04-19T22:06:26.109" v="64" actId="20577"/>
        <pc:sldMkLst>
          <pc:docMk/>
          <pc:sldMk cId="765382536" sldId="1179"/>
        </pc:sldMkLst>
        <pc:spChg chg="mod">
          <ac:chgData name="Joe Waller" userId="2c0b9d9f-b3a2-4180-8532-231d42672e31" providerId="ADAL" clId="{0911D36B-24C9-41A5-8301-6406B1826DFE}" dt="2021-04-19T22:06:26.109" v="64" actId="20577"/>
          <ac:spMkLst>
            <pc:docMk/>
            <pc:sldMk cId="765382536" sldId="1179"/>
            <ac:spMk id="2" creationId="{05A02C05-D278-4E3F-A6D0-0FEF149979AC}"/>
          </ac:spMkLst>
        </pc:spChg>
      </pc:sldChg>
      <pc:sldChg chg="modSp mod">
        <pc:chgData name="Joe Waller" userId="2c0b9d9f-b3a2-4180-8532-231d42672e31" providerId="ADAL" clId="{0911D36B-24C9-41A5-8301-6406B1826DFE}" dt="2021-04-18T21:03:42.521" v="25" actId="108"/>
        <pc:sldMkLst>
          <pc:docMk/>
          <pc:sldMk cId="3569622116" sldId="1181"/>
        </pc:sldMkLst>
        <pc:spChg chg="mod">
          <ac:chgData name="Joe Waller" userId="2c0b9d9f-b3a2-4180-8532-231d42672e31" providerId="ADAL" clId="{0911D36B-24C9-41A5-8301-6406B1826DFE}" dt="2021-04-18T21:03:42.521" v="25" actId="108"/>
          <ac:spMkLst>
            <pc:docMk/>
            <pc:sldMk cId="3569622116" sldId="1181"/>
            <ac:spMk id="2" creationId="{05A02C05-D278-4E3F-A6D0-0FEF149979AC}"/>
          </ac:spMkLst>
        </pc:spChg>
      </pc:sldChg>
      <pc:sldChg chg="modSp mod">
        <pc:chgData name="Joe Waller" userId="2c0b9d9f-b3a2-4180-8532-231d42672e31" providerId="ADAL" clId="{0911D36B-24C9-41A5-8301-6406B1826DFE}" dt="2021-04-18T21:03:31.482" v="23" actId="108"/>
        <pc:sldMkLst>
          <pc:docMk/>
          <pc:sldMk cId="472281519" sldId="1182"/>
        </pc:sldMkLst>
        <pc:spChg chg="mod">
          <ac:chgData name="Joe Waller" userId="2c0b9d9f-b3a2-4180-8532-231d42672e31" providerId="ADAL" clId="{0911D36B-24C9-41A5-8301-6406B1826DFE}" dt="2021-04-18T21:03:31.482" v="23" actId="108"/>
          <ac:spMkLst>
            <pc:docMk/>
            <pc:sldMk cId="472281519" sldId="1182"/>
            <ac:spMk id="2" creationId="{05A02C05-D278-4E3F-A6D0-0FEF149979AC}"/>
          </ac:spMkLst>
        </pc:spChg>
      </pc:sldChg>
      <pc:sldChg chg="addSp delSp modSp mod">
        <pc:chgData name="Joe Waller" userId="2c0b9d9f-b3a2-4180-8532-231d42672e31" providerId="ADAL" clId="{0911D36B-24C9-41A5-8301-6406B1826DFE}" dt="2021-04-18T21:04:52.186" v="39" actId="167"/>
        <pc:sldMkLst>
          <pc:docMk/>
          <pc:sldMk cId="1720718692" sldId="1184"/>
        </pc:sldMkLst>
        <pc:spChg chg="add del mod">
          <ac:chgData name="Joe Waller" userId="2c0b9d9f-b3a2-4180-8532-231d42672e31" providerId="ADAL" clId="{0911D36B-24C9-41A5-8301-6406B1826DFE}" dt="2021-04-18T21:04:02.497" v="29"/>
          <ac:spMkLst>
            <pc:docMk/>
            <pc:sldMk cId="1720718692" sldId="1184"/>
            <ac:spMk id="3" creationId="{C7EB462E-3291-4838-89CD-669CF38502B8}"/>
          </ac:spMkLst>
        </pc:spChg>
        <pc:picChg chg="del">
          <ac:chgData name="Joe Waller" userId="2c0b9d9f-b3a2-4180-8532-231d42672e31" providerId="ADAL" clId="{0911D36B-24C9-41A5-8301-6406B1826DFE}" dt="2021-04-18T21:03:52.514" v="26" actId="478"/>
          <ac:picMkLst>
            <pc:docMk/>
            <pc:sldMk cId="1720718692" sldId="1184"/>
            <ac:picMk id="6" creationId="{6B5998E9-ED42-42AF-8ABD-CA14FA8D1A09}"/>
          </ac:picMkLst>
        </pc:picChg>
        <pc:picChg chg="add del mod">
          <ac:chgData name="Joe Waller" userId="2c0b9d9f-b3a2-4180-8532-231d42672e31" providerId="ADAL" clId="{0911D36B-24C9-41A5-8301-6406B1826DFE}" dt="2021-04-18T21:03:59.308" v="28"/>
          <ac:picMkLst>
            <pc:docMk/>
            <pc:sldMk cId="1720718692" sldId="1184"/>
            <ac:picMk id="7" creationId="{63A5F284-9A52-4E15-AFE0-3D79721E9503}"/>
          </ac:picMkLst>
        </pc:picChg>
        <pc:picChg chg="add mod ord modCrop">
          <ac:chgData name="Joe Waller" userId="2c0b9d9f-b3a2-4180-8532-231d42672e31" providerId="ADAL" clId="{0911D36B-24C9-41A5-8301-6406B1826DFE}" dt="2021-04-18T21:04:52.186" v="39" actId="167"/>
          <ac:picMkLst>
            <pc:docMk/>
            <pc:sldMk cId="1720718692" sldId="1184"/>
            <ac:picMk id="9" creationId="{AF2784D1-D162-4F11-BD3C-B8730065DD15}"/>
          </ac:picMkLst>
        </pc:picChg>
      </pc:sldChg>
      <pc:sldChg chg="modSp mod">
        <pc:chgData name="Joe Waller" userId="2c0b9d9f-b3a2-4180-8532-231d42672e31" providerId="ADAL" clId="{0911D36B-24C9-41A5-8301-6406B1826DFE}" dt="2021-04-18T20:44:16.566" v="2" actId="313"/>
        <pc:sldMkLst>
          <pc:docMk/>
          <pc:sldMk cId="2347916895" sldId="1187"/>
        </pc:sldMkLst>
        <pc:spChg chg="mod">
          <ac:chgData name="Joe Waller" userId="2c0b9d9f-b3a2-4180-8532-231d42672e31" providerId="ADAL" clId="{0911D36B-24C9-41A5-8301-6406B1826DFE}" dt="2021-04-18T20:44:16.566" v="2" actId="313"/>
          <ac:spMkLst>
            <pc:docMk/>
            <pc:sldMk cId="2347916895" sldId="1187"/>
            <ac:spMk id="2" creationId="{F7B641E3-48F2-4C59-B4E2-C1356E53377E}"/>
          </ac:spMkLst>
        </pc:spChg>
      </pc:sldChg>
      <pc:sldChg chg="modSp mod">
        <pc:chgData name="Joe Waller" userId="2c0b9d9f-b3a2-4180-8532-231d42672e31" providerId="ADAL" clId="{0911D36B-24C9-41A5-8301-6406B1826DFE}" dt="2021-04-18T20:44:21.726" v="3" actId="313"/>
        <pc:sldMkLst>
          <pc:docMk/>
          <pc:sldMk cId="2174542972" sldId="1188"/>
        </pc:sldMkLst>
        <pc:spChg chg="mod">
          <ac:chgData name="Joe Waller" userId="2c0b9d9f-b3a2-4180-8532-231d42672e31" providerId="ADAL" clId="{0911D36B-24C9-41A5-8301-6406B1826DFE}" dt="2021-04-18T20:44:21.726" v="3" actId="313"/>
          <ac:spMkLst>
            <pc:docMk/>
            <pc:sldMk cId="2174542972" sldId="1188"/>
            <ac:spMk id="3" creationId="{2A111633-227B-4575-85F3-464E23927423}"/>
          </ac:spMkLst>
        </pc:spChg>
      </pc:sldChg>
      <pc:sldChg chg="addSp delSp modSp mod">
        <pc:chgData name="Joe Waller" userId="2c0b9d9f-b3a2-4180-8532-231d42672e31" providerId="ADAL" clId="{0911D36B-24C9-41A5-8301-6406B1826DFE}" dt="2021-04-19T22:10:11.185" v="69" actId="108"/>
        <pc:sldMkLst>
          <pc:docMk/>
          <pc:sldMk cId="1386036756" sldId="1190"/>
        </pc:sldMkLst>
        <pc:spChg chg="add del mod">
          <ac:chgData name="Joe Waller" userId="2c0b9d9f-b3a2-4180-8532-231d42672e31" providerId="ADAL" clId="{0911D36B-24C9-41A5-8301-6406B1826DFE}" dt="2021-04-18T21:05:15.447" v="41"/>
          <ac:spMkLst>
            <pc:docMk/>
            <pc:sldMk cId="1386036756" sldId="1190"/>
            <ac:spMk id="3" creationId="{D24B1020-A8E9-4897-B43A-354463C962FB}"/>
          </ac:spMkLst>
        </pc:spChg>
        <pc:spChg chg="add mod ord">
          <ac:chgData name="Joe Waller" userId="2c0b9d9f-b3a2-4180-8532-231d42672e31" providerId="ADAL" clId="{0911D36B-24C9-41A5-8301-6406B1826DFE}" dt="2021-04-19T22:09:53.921" v="66" actId="167"/>
          <ac:spMkLst>
            <pc:docMk/>
            <pc:sldMk cId="1386036756" sldId="1190"/>
            <ac:spMk id="7" creationId="{DC6EE0A5-58F5-45EF-AE68-9BA5CCD8D362}"/>
          </ac:spMkLst>
        </pc:spChg>
        <pc:spChg chg="mod">
          <ac:chgData name="Joe Waller" userId="2c0b9d9f-b3a2-4180-8532-231d42672e31" providerId="ADAL" clId="{0911D36B-24C9-41A5-8301-6406B1826DFE}" dt="2021-04-19T22:10:11.185" v="69" actId="108"/>
          <ac:spMkLst>
            <pc:docMk/>
            <pc:sldMk cId="1386036756" sldId="1190"/>
            <ac:spMk id="10" creationId="{AD5A0AF7-0C97-4F3A-BE81-FB0DE1477C24}"/>
          </ac:spMkLst>
        </pc:spChg>
        <pc:picChg chg="add mod ord modCrop">
          <ac:chgData name="Joe Waller" userId="2c0b9d9f-b3a2-4180-8532-231d42672e31" providerId="ADAL" clId="{0911D36B-24C9-41A5-8301-6406B1826DFE}" dt="2021-04-19T22:09:56.219" v="67" actId="167"/>
          <ac:picMkLst>
            <pc:docMk/>
            <pc:sldMk cId="1386036756" sldId="1190"/>
            <ac:picMk id="6" creationId="{4266F8EA-BBA9-4894-B8EB-5EA5AAC6AF81}"/>
          </ac:picMkLst>
        </pc:picChg>
        <pc:picChg chg="del">
          <ac:chgData name="Joe Waller" userId="2c0b9d9f-b3a2-4180-8532-231d42672e31" providerId="ADAL" clId="{0911D36B-24C9-41A5-8301-6406B1826DFE}" dt="2021-04-18T21:05:13.114" v="40" actId="478"/>
          <ac:picMkLst>
            <pc:docMk/>
            <pc:sldMk cId="1386036756" sldId="1190"/>
            <ac:picMk id="8" creationId="{B682F8E5-599C-42F5-A650-D9A32BAA68EF}"/>
          </ac:picMkLst>
        </pc:picChg>
      </pc:sldChg>
      <pc:sldChg chg="modSp mod">
        <pc:chgData name="Joe Waller" userId="2c0b9d9f-b3a2-4180-8532-231d42672e31" providerId="ADAL" clId="{0911D36B-24C9-41A5-8301-6406B1826DFE}" dt="2021-04-18T20:44:24.897" v="4" actId="313"/>
        <pc:sldMkLst>
          <pc:docMk/>
          <pc:sldMk cId="1279636464" sldId="1194"/>
        </pc:sldMkLst>
        <pc:spChg chg="mod">
          <ac:chgData name="Joe Waller" userId="2c0b9d9f-b3a2-4180-8532-231d42672e31" providerId="ADAL" clId="{0911D36B-24C9-41A5-8301-6406B1826DFE}" dt="2021-04-18T20:44:24.897" v="4" actId="313"/>
          <ac:spMkLst>
            <pc:docMk/>
            <pc:sldMk cId="1279636464" sldId="1194"/>
            <ac:spMk id="3" creationId="{2A111633-227B-4575-85F3-464E23927423}"/>
          </ac:spMkLst>
        </pc:spChg>
      </pc:sldChg>
      <pc:sldChg chg="modSp mod">
        <pc:chgData name="Joe Waller" userId="2c0b9d9f-b3a2-4180-8532-231d42672e31" providerId="ADAL" clId="{0911D36B-24C9-41A5-8301-6406B1826DFE}" dt="2021-04-18T21:06:27.697" v="54" actId="108"/>
        <pc:sldMkLst>
          <pc:docMk/>
          <pc:sldMk cId="3218408924" sldId="1195"/>
        </pc:sldMkLst>
        <pc:spChg chg="mod">
          <ac:chgData name="Joe Waller" userId="2c0b9d9f-b3a2-4180-8532-231d42672e31" providerId="ADAL" clId="{0911D36B-24C9-41A5-8301-6406B1826DFE}" dt="2021-04-18T21:06:27.697" v="54" actId="108"/>
          <ac:spMkLst>
            <pc:docMk/>
            <pc:sldMk cId="3218408924" sldId="1195"/>
            <ac:spMk id="2" creationId="{05A02C05-D278-4E3F-A6D0-0FEF149979AC}"/>
          </ac:spMkLst>
        </pc:spChg>
      </pc:sldChg>
      <pc:sldChg chg="modSp mod">
        <pc:chgData name="Joe Waller" userId="2c0b9d9f-b3a2-4180-8532-231d42672e31" providerId="ADAL" clId="{0911D36B-24C9-41A5-8301-6406B1826DFE}" dt="2021-04-19T22:17:53.636" v="682" actId="20577"/>
        <pc:sldMkLst>
          <pc:docMk/>
          <pc:sldMk cId="1803906553" sldId="1196"/>
        </pc:sldMkLst>
        <pc:spChg chg="mod">
          <ac:chgData name="Joe Waller" userId="2c0b9d9f-b3a2-4180-8532-231d42672e31" providerId="ADAL" clId="{0911D36B-24C9-41A5-8301-6406B1826DFE}" dt="2021-04-19T22:17:53.636" v="682" actId="20577"/>
          <ac:spMkLst>
            <pc:docMk/>
            <pc:sldMk cId="1803906553" sldId="1196"/>
            <ac:spMk id="6" creationId="{6871E731-A729-466E-A99B-EF30B928884B}"/>
          </ac:spMkLst>
        </pc:spChg>
      </pc:sldChg>
    </pc:docChg>
  </pc:docChgLst>
  <pc:docChgLst>
    <pc:chgData name="Joe Waller" userId="2c0b9d9f-b3a2-4180-8532-231d42672e31" providerId="ADAL" clId="{6D53CF9F-5412-49FD-92D5-BC7DD189E144}"/>
    <pc:docChg chg="modSld modMainMaster">
      <pc:chgData name="Joe Waller" userId="2c0b9d9f-b3a2-4180-8532-231d42672e31" providerId="ADAL" clId="{6D53CF9F-5412-49FD-92D5-BC7DD189E144}" dt="2021-04-16T18:50:56.738" v="20"/>
      <pc:docMkLst>
        <pc:docMk/>
      </pc:docMkLst>
      <pc:sldChg chg="modSp mod">
        <pc:chgData name="Joe Waller" userId="2c0b9d9f-b3a2-4180-8532-231d42672e31" providerId="ADAL" clId="{6D53CF9F-5412-49FD-92D5-BC7DD189E144}" dt="2021-04-16T18:50:22.872" v="11" actId="20577"/>
        <pc:sldMkLst>
          <pc:docMk/>
          <pc:sldMk cId="1761772607" sldId="1064"/>
        </pc:sldMkLst>
        <pc:spChg chg="mod">
          <ac:chgData name="Joe Waller" userId="2c0b9d9f-b3a2-4180-8532-231d42672e31" providerId="ADAL" clId="{6D53CF9F-5412-49FD-92D5-BC7DD189E144}" dt="2021-04-16T18:50:22.872" v="11" actId="20577"/>
          <ac:spMkLst>
            <pc:docMk/>
            <pc:sldMk cId="1761772607" sldId="1064"/>
            <ac:spMk id="5" creationId="{40E6496B-24D4-483D-9498-8FB05F3D24F9}"/>
          </ac:spMkLst>
        </pc:spChg>
      </pc:sldChg>
      <pc:sldChg chg="modSp">
        <pc:chgData name="Joe Waller" userId="2c0b9d9f-b3a2-4180-8532-231d42672e31" providerId="ADAL" clId="{6D53CF9F-5412-49FD-92D5-BC7DD189E144}" dt="2021-04-16T18:50:56.738" v="20"/>
        <pc:sldMkLst>
          <pc:docMk/>
          <pc:sldMk cId="4090416920" sldId="1146"/>
        </pc:sldMkLst>
        <pc:spChg chg="mod">
          <ac:chgData name="Joe Waller" userId="2c0b9d9f-b3a2-4180-8532-231d42672e31" providerId="ADAL" clId="{6D53CF9F-5412-49FD-92D5-BC7DD189E144}" dt="2021-04-16T18:50:56.738" v="20"/>
          <ac:spMkLst>
            <pc:docMk/>
            <pc:sldMk cId="4090416920" sldId="1146"/>
            <ac:spMk id="3" creationId="{2A111633-227B-4575-85F3-464E23927423}"/>
          </ac:spMkLst>
        </pc:spChg>
      </pc:sldChg>
      <pc:sldChg chg="modSp mod">
        <pc:chgData name="Joe Waller" userId="2c0b9d9f-b3a2-4180-8532-231d42672e31" providerId="ADAL" clId="{6D53CF9F-5412-49FD-92D5-BC7DD189E144}" dt="2021-04-16T18:50:56.738" v="20"/>
        <pc:sldMkLst>
          <pc:docMk/>
          <pc:sldMk cId="4158478725" sldId="1163"/>
        </pc:sldMkLst>
        <pc:spChg chg="mod">
          <ac:chgData name="Joe Waller" userId="2c0b9d9f-b3a2-4180-8532-231d42672e31" providerId="ADAL" clId="{6D53CF9F-5412-49FD-92D5-BC7DD189E144}" dt="2021-04-16T18:50:30.888" v="19" actId="20577"/>
          <ac:spMkLst>
            <pc:docMk/>
            <pc:sldMk cId="4158478725" sldId="1163"/>
            <ac:spMk id="2" creationId="{F7B641E3-48F2-4C59-B4E2-C1356E53377E}"/>
          </ac:spMkLst>
        </pc:spChg>
        <pc:spChg chg="mod">
          <ac:chgData name="Joe Waller" userId="2c0b9d9f-b3a2-4180-8532-231d42672e31" providerId="ADAL" clId="{6D53CF9F-5412-49FD-92D5-BC7DD189E144}" dt="2021-04-16T18:50:56.738" v="20"/>
          <ac:spMkLst>
            <pc:docMk/>
            <pc:sldMk cId="4158478725" sldId="1163"/>
            <ac:spMk id="3" creationId="{2A111633-227B-4575-85F3-464E23927423}"/>
          </ac:spMkLst>
        </pc:spChg>
      </pc:sldChg>
      <pc:sldMasterChg chg="modSldLayout">
        <pc:chgData name="Joe Waller" userId="2c0b9d9f-b3a2-4180-8532-231d42672e31" providerId="ADAL" clId="{6D53CF9F-5412-49FD-92D5-BC7DD189E144}" dt="2021-04-16T18:50:56.738" v="20"/>
        <pc:sldMasterMkLst>
          <pc:docMk/>
          <pc:sldMasterMk cId="2495139190" sldId="2147483746"/>
        </pc:sldMasterMkLst>
        <pc:sldLayoutChg chg="modSp">
          <pc:chgData name="Joe Waller" userId="2c0b9d9f-b3a2-4180-8532-231d42672e31" providerId="ADAL" clId="{6D53CF9F-5412-49FD-92D5-BC7DD189E144}" dt="2021-04-16T18:50:56.738" v="20"/>
          <pc:sldLayoutMkLst>
            <pc:docMk/>
            <pc:sldMasterMk cId="2495139190" sldId="2147483746"/>
            <pc:sldLayoutMk cId="1364239144" sldId="2147483810"/>
          </pc:sldLayoutMkLst>
          <pc:spChg chg="mod">
            <ac:chgData name="Joe Waller" userId="2c0b9d9f-b3a2-4180-8532-231d42672e31" providerId="ADAL" clId="{6D53CF9F-5412-49FD-92D5-BC7DD189E144}" dt="2021-04-16T18:50:56.738" v="20"/>
            <ac:spMkLst>
              <pc:docMk/>
              <pc:sldMasterMk cId="2495139190" sldId="2147483746"/>
              <pc:sldLayoutMk cId="1364239144" sldId="2147483810"/>
              <ac:spMk id="21" creationId="{A1447CE9-2024-5244-A8D9-F66522622212}"/>
            </ac:spMkLst>
          </pc:spChg>
        </pc:sldLayoutChg>
      </pc:sldMasterChg>
    </pc:docChg>
  </pc:docChgLst>
  <pc:docChgLst>
    <pc:chgData name="Joe Waller" userId="2c0b9d9f-b3a2-4180-8532-231d42672e31" providerId="ADAL" clId="{FAFE7276-2335-409A-B4EB-FFD6CF6411AC}"/>
    <pc:docChg chg="undo custSel addSld delSld modSld modMainMaster modSection">
      <pc:chgData name="Joe Waller" userId="2c0b9d9f-b3a2-4180-8532-231d42672e31" providerId="ADAL" clId="{FAFE7276-2335-409A-B4EB-FFD6CF6411AC}" dt="2021-04-12T18:33:25.643" v="1878" actId="20577"/>
      <pc:docMkLst>
        <pc:docMk/>
      </pc:docMkLst>
      <pc:sldChg chg="modSp mod">
        <pc:chgData name="Joe Waller" userId="2c0b9d9f-b3a2-4180-8532-231d42672e31" providerId="ADAL" clId="{FAFE7276-2335-409A-B4EB-FFD6CF6411AC}" dt="2021-04-12T17:20:16.912" v="1845" actId="20577"/>
        <pc:sldMkLst>
          <pc:docMk/>
          <pc:sldMk cId="716596642" sldId="780"/>
        </pc:sldMkLst>
        <pc:spChg chg="mod">
          <ac:chgData name="Joe Waller" userId="2c0b9d9f-b3a2-4180-8532-231d42672e31" providerId="ADAL" clId="{FAFE7276-2335-409A-B4EB-FFD6CF6411AC}" dt="2021-04-06T19:42:48.405" v="35" actId="20577"/>
          <ac:spMkLst>
            <pc:docMk/>
            <pc:sldMk cId="716596642" sldId="780"/>
            <ac:spMk id="3" creationId="{17551956-1ADF-524A-B389-C4CD169C0250}"/>
          </ac:spMkLst>
        </pc:spChg>
        <pc:spChg chg="mod">
          <ac:chgData name="Joe Waller" userId="2c0b9d9f-b3a2-4180-8532-231d42672e31" providerId="ADAL" clId="{FAFE7276-2335-409A-B4EB-FFD6CF6411AC}" dt="2021-04-12T17:20:16.912" v="1845" actId="20577"/>
          <ac:spMkLst>
            <pc:docMk/>
            <pc:sldMk cId="716596642" sldId="780"/>
            <ac:spMk id="4" creationId="{84C54426-A632-FB42-A2C5-FE301D6A8524}"/>
          </ac:spMkLst>
        </pc:spChg>
      </pc:sldChg>
      <pc:sldChg chg="modSp mod">
        <pc:chgData name="Joe Waller" userId="2c0b9d9f-b3a2-4180-8532-231d42672e31" providerId="ADAL" clId="{FAFE7276-2335-409A-B4EB-FFD6CF6411AC}" dt="2021-04-06T19:42:25.412" v="17" actId="12"/>
        <pc:sldMkLst>
          <pc:docMk/>
          <pc:sldMk cId="3530349252" sldId="1040"/>
        </pc:sldMkLst>
        <pc:spChg chg="mod">
          <ac:chgData name="Joe Waller" userId="2c0b9d9f-b3a2-4180-8532-231d42672e31" providerId="ADAL" clId="{FAFE7276-2335-409A-B4EB-FFD6CF6411AC}" dt="2021-04-06T19:42:10.039" v="16" actId="20577"/>
          <ac:spMkLst>
            <pc:docMk/>
            <pc:sldMk cId="3530349252" sldId="1040"/>
            <ac:spMk id="2" creationId="{AB9D3A2F-059E-483C-8910-B2E3D53CD055}"/>
          </ac:spMkLst>
        </pc:spChg>
        <pc:spChg chg="mod">
          <ac:chgData name="Joe Waller" userId="2c0b9d9f-b3a2-4180-8532-231d42672e31" providerId="ADAL" clId="{FAFE7276-2335-409A-B4EB-FFD6CF6411AC}" dt="2021-04-06T19:42:25.412" v="17" actId="12"/>
          <ac:spMkLst>
            <pc:docMk/>
            <pc:sldMk cId="3530349252" sldId="1040"/>
            <ac:spMk id="4" creationId="{8BC29B22-29A3-4DCF-B774-2D61B489F148}"/>
          </ac:spMkLst>
        </pc:spChg>
      </pc:sldChg>
      <pc:sldChg chg="modSp mod">
        <pc:chgData name="Joe Waller" userId="2c0b9d9f-b3a2-4180-8532-231d42672e31" providerId="ADAL" clId="{FAFE7276-2335-409A-B4EB-FFD6CF6411AC}" dt="2021-04-07T05:17:37.064" v="1833" actId="20577"/>
        <pc:sldMkLst>
          <pc:docMk/>
          <pc:sldMk cId="1761772607" sldId="1064"/>
        </pc:sldMkLst>
        <pc:spChg chg="mod">
          <ac:chgData name="Joe Waller" userId="2c0b9d9f-b3a2-4180-8532-231d42672e31" providerId="ADAL" clId="{FAFE7276-2335-409A-B4EB-FFD6CF6411AC}" dt="2021-04-07T05:17:37.064" v="1833" actId="20577"/>
          <ac:spMkLst>
            <pc:docMk/>
            <pc:sldMk cId="1761772607" sldId="1064"/>
            <ac:spMk id="2" creationId="{B9A74C03-147B-4A21-94A5-30A839EC8BC1}"/>
          </ac:spMkLst>
        </pc:spChg>
      </pc:sldChg>
      <pc:sldChg chg="modSp mod">
        <pc:chgData name="Joe Waller" userId="2c0b9d9f-b3a2-4180-8532-231d42672e31" providerId="ADAL" clId="{FAFE7276-2335-409A-B4EB-FFD6CF6411AC}" dt="2021-04-07T04:23:56.260" v="1721" actId="20577"/>
        <pc:sldMkLst>
          <pc:docMk/>
          <pc:sldMk cId="2796034453" sldId="1101"/>
        </pc:sldMkLst>
        <pc:spChg chg="mod">
          <ac:chgData name="Joe Waller" userId="2c0b9d9f-b3a2-4180-8532-231d42672e31" providerId="ADAL" clId="{FAFE7276-2335-409A-B4EB-FFD6CF6411AC}" dt="2021-04-06T21:15:48.231" v="568" actId="20577"/>
          <ac:spMkLst>
            <pc:docMk/>
            <pc:sldMk cId="2796034453" sldId="1101"/>
            <ac:spMk id="5" creationId="{8CECCFB3-B5F9-4EF1-AACE-62BE98954D3A}"/>
          </ac:spMkLst>
        </pc:spChg>
        <pc:spChg chg="mod">
          <ac:chgData name="Joe Waller" userId="2c0b9d9f-b3a2-4180-8532-231d42672e31" providerId="ADAL" clId="{FAFE7276-2335-409A-B4EB-FFD6CF6411AC}" dt="2021-04-07T04:23:56.260" v="1721" actId="20577"/>
          <ac:spMkLst>
            <pc:docMk/>
            <pc:sldMk cId="2796034453" sldId="1101"/>
            <ac:spMk id="6" creationId="{6871E731-A729-466E-A99B-EF30B928884B}"/>
          </ac:spMkLst>
        </pc:spChg>
      </pc:sldChg>
      <pc:sldChg chg="modSp mod">
        <pc:chgData name="Joe Waller" userId="2c0b9d9f-b3a2-4180-8532-231d42672e31" providerId="ADAL" clId="{FAFE7276-2335-409A-B4EB-FFD6CF6411AC}" dt="2021-04-07T04:13:40.733" v="1569" actId="20577"/>
        <pc:sldMkLst>
          <pc:docMk/>
          <pc:sldMk cId="3761283334" sldId="1106"/>
        </pc:sldMkLst>
        <pc:spChg chg="mod">
          <ac:chgData name="Joe Waller" userId="2c0b9d9f-b3a2-4180-8532-231d42672e31" providerId="ADAL" clId="{FAFE7276-2335-409A-B4EB-FFD6CF6411AC}" dt="2021-04-07T04:13:40.733" v="1569" actId="20577"/>
          <ac:spMkLst>
            <pc:docMk/>
            <pc:sldMk cId="3761283334" sldId="1106"/>
            <ac:spMk id="3" creationId="{BA4FD82E-C417-4984-BA4C-AEBFD05C5C14}"/>
          </ac:spMkLst>
        </pc:spChg>
      </pc:sldChg>
      <pc:sldChg chg="modSp mod">
        <pc:chgData name="Joe Waller" userId="2c0b9d9f-b3a2-4180-8532-231d42672e31" providerId="ADAL" clId="{FAFE7276-2335-409A-B4EB-FFD6CF6411AC}" dt="2021-04-06T21:16:55.826" v="575" actId="20577"/>
        <pc:sldMkLst>
          <pc:docMk/>
          <pc:sldMk cId="246791420" sldId="1122"/>
        </pc:sldMkLst>
        <pc:spChg chg="mod">
          <ac:chgData name="Joe Waller" userId="2c0b9d9f-b3a2-4180-8532-231d42672e31" providerId="ADAL" clId="{FAFE7276-2335-409A-B4EB-FFD6CF6411AC}" dt="2021-04-06T21:16:55.826" v="575" actId="20577"/>
          <ac:spMkLst>
            <pc:docMk/>
            <pc:sldMk cId="246791420" sldId="1122"/>
            <ac:spMk id="5" creationId="{9CDEBC1B-82BF-465F-8F07-C601EDEDBBEE}"/>
          </ac:spMkLst>
        </pc:spChg>
      </pc:sldChg>
      <pc:sldChg chg="modSp mod">
        <pc:chgData name="Joe Waller" userId="2c0b9d9f-b3a2-4180-8532-231d42672e31" providerId="ADAL" clId="{FAFE7276-2335-409A-B4EB-FFD6CF6411AC}" dt="2021-04-12T18:33:19.884" v="1875" actId="20577"/>
        <pc:sldMkLst>
          <pc:docMk/>
          <pc:sldMk cId="804061587" sldId="1136"/>
        </pc:sldMkLst>
        <pc:spChg chg="mod">
          <ac:chgData name="Joe Waller" userId="2c0b9d9f-b3a2-4180-8532-231d42672e31" providerId="ADAL" clId="{FAFE7276-2335-409A-B4EB-FFD6CF6411AC}" dt="2021-04-12T18:33:19.884" v="1875" actId="20577"/>
          <ac:spMkLst>
            <pc:docMk/>
            <pc:sldMk cId="804061587" sldId="1136"/>
            <ac:spMk id="2" creationId="{05A02C05-D278-4E3F-A6D0-0FEF149979AC}"/>
          </ac:spMkLst>
        </pc:spChg>
      </pc:sldChg>
      <pc:sldChg chg="del">
        <pc:chgData name="Joe Waller" userId="2c0b9d9f-b3a2-4180-8532-231d42672e31" providerId="ADAL" clId="{FAFE7276-2335-409A-B4EB-FFD6CF6411AC}" dt="2021-04-06T19:47:09.609" v="210" actId="47"/>
        <pc:sldMkLst>
          <pc:docMk/>
          <pc:sldMk cId="1100820029" sldId="1139"/>
        </pc:sldMkLst>
      </pc:sldChg>
      <pc:sldChg chg="modSp mod">
        <pc:chgData name="Joe Waller" userId="2c0b9d9f-b3a2-4180-8532-231d42672e31" providerId="ADAL" clId="{FAFE7276-2335-409A-B4EB-FFD6CF6411AC}" dt="2021-04-06T21:31:21.131" v="1001" actId="20577"/>
        <pc:sldMkLst>
          <pc:docMk/>
          <pc:sldMk cId="4090416920" sldId="1146"/>
        </pc:sldMkLst>
        <pc:spChg chg="mod">
          <ac:chgData name="Joe Waller" userId="2c0b9d9f-b3a2-4180-8532-231d42672e31" providerId="ADAL" clId="{FAFE7276-2335-409A-B4EB-FFD6CF6411AC}" dt="2021-04-06T21:31:21.131" v="1001" actId="20577"/>
          <ac:spMkLst>
            <pc:docMk/>
            <pc:sldMk cId="4090416920" sldId="1146"/>
            <ac:spMk id="2" creationId="{F7B641E3-48F2-4C59-B4E2-C1356E53377E}"/>
          </ac:spMkLst>
        </pc:spChg>
        <pc:spChg chg="mod">
          <ac:chgData name="Joe Waller" userId="2c0b9d9f-b3a2-4180-8532-231d42672e31" providerId="ADAL" clId="{FAFE7276-2335-409A-B4EB-FFD6CF6411AC}" dt="2021-04-06T21:15:29.831" v="539" actId="20577"/>
          <ac:spMkLst>
            <pc:docMk/>
            <pc:sldMk cId="4090416920" sldId="1146"/>
            <ac:spMk id="11" creationId="{F06F5B01-9CE2-464C-85C3-6591389E6E05}"/>
          </ac:spMkLst>
        </pc:spChg>
      </pc:sldChg>
      <pc:sldChg chg="modSp mod">
        <pc:chgData name="Joe Waller" userId="2c0b9d9f-b3a2-4180-8532-231d42672e31" providerId="ADAL" clId="{FAFE7276-2335-409A-B4EB-FFD6CF6411AC}" dt="2021-04-06T21:13:09.757" v="431" actId="20577"/>
        <pc:sldMkLst>
          <pc:docMk/>
          <pc:sldMk cId="1828565956" sldId="1153"/>
        </pc:sldMkLst>
        <pc:spChg chg="mod">
          <ac:chgData name="Joe Waller" userId="2c0b9d9f-b3a2-4180-8532-231d42672e31" providerId="ADAL" clId="{FAFE7276-2335-409A-B4EB-FFD6CF6411AC}" dt="2021-04-06T21:13:09.757" v="431" actId="20577"/>
          <ac:spMkLst>
            <pc:docMk/>
            <pc:sldMk cId="1828565956" sldId="1153"/>
            <ac:spMk id="3" creationId="{BA4FD82E-C417-4984-BA4C-AEBFD05C5C14}"/>
          </ac:spMkLst>
        </pc:spChg>
      </pc:sldChg>
      <pc:sldChg chg="modSp mod">
        <pc:chgData name="Joe Waller" userId="2c0b9d9f-b3a2-4180-8532-231d42672e31" providerId="ADAL" clId="{FAFE7276-2335-409A-B4EB-FFD6CF6411AC}" dt="2021-04-07T03:59:29.430" v="1345"/>
        <pc:sldMkLst>
          <pc:docMk/>
          <pc:sldMk cId="2850122316" sldId="1156"/>
        </pc:sldMkLst>
        <pc:spChg chg="mod">
          <ac:chgData name="Joe Waller" userId="2c0b9d9f-b3a2-4180-8532-231d42672e31" providerId="ADAL" clId="{FAFE7276-2335-409A-B4EB-FFD6CF6411AC}" dt="2021-04-07T03:59:29.430" v="1345"/>
          <ac:spMkLst>
            <pc:docMk/>
            <pc:sldMk cId="2850122316" sldId="1156"/>
            <ac:spMk id="2" creationId="{05A02C05-D278-4E3F-A6D0-0FEF149979AC}"/>
          </ac:spMkLst>
        </pc:spChg>
      </pc:sldChg>
      <pc:sldChg chg="modSp mod">
        <pc:chgData name="Joe Waller" userId="2c0b9d9f-b3a2-4180-8532-231d42672e31" providerId="ADAL" clId="{FAFE7276-2335-409A-B4EB-FFD6CF6411AC}" dt="2021-04-07T05:15:57.752" v="1756" actId="20577"/>
        <pc:sldMkLst>
          <pc:docMk/>
          <pc:sldMk cId="3752599062" sldId="1157"/>
        </pc:sldMkLst>
        <pc:spChg chg="mod">
          <ac:chgData name="Joe Waller" userId="2c0b9d9f-b3a2-4180-8532-231d42672e31" providerId="ADAL" clId="{FAFE7276-2335-409A-B4EB-FFD6CF6411AC}" dt="2021-04-07T05:15:57.752" v="1756" actId="20577"/>
          <ac:spMkLst>
            <pc:docMk/>
            <pc:sldMk cId="3752599062" sldId="1157"/>
            <ac:spMk id="5" creationId="{8CECCFB3-B5F9-4EF1-AACE-62BE98954D3A}"/>
          </ac:spMkLst>
        </pc:spChg>
        <pc:spChg chg="mod">
          <ac:chgData name="Joe Waller" userId="2c0b9d9f-b3a2-4180-8532-231d42672e31" providerId="ADAL" clId="{FAFE7276-2335-409A-B4EB-FFD6CF6411AC}" dt="2021-04-07T04:00:59.011" v="1482" actId="20577"/>
          <ac:spMkLst>
            <pc:docMk/>
            <pc:sldMk cId="3752599062" sldId="1157"/>
            <ac:spMk id="6" creationId="{6871E731-A729-466E-A99B-EF30B928884B}"/>
          </ac:spMkLst>
        </pc:spChg>
      </pc:sldChg>
      <pc:sldChg chg="del">
        <pc:chgData name="Joe Waller" userId="2c0b9d9f-b3a2-4180-8532-231d42672e31" providerId="ADAL" clId="{FAFE7276-2335-409A-B4EB-FFD6CF6411AC}" dt="2021-04-06T21:12:36.205" v="334" actId="47"/>
        <pc:sldMkLst>
          <pc:docMk/>
          <pc:sldMk cId="4255103160" sldId="1162"/>
        </pc:sldMkLst>
      </pc:sldChg>
      <pc:sldChg chg="modSp mod">
        <pc:chgData name="Joe Waller" userId="2c0b9d9f-b3a2-4180-8532-231d42672e31" providerId="ADAL" clId="{FAFE7276-2335-409A-B4EB-FFD6CF6411AC}" dt="2021-04-06T21:26:17.727" v="808" actId="20577"/>
        <pc:sldMkLst>
          <pc:docMk/>
          <pc:sldMk cId="4158478725" sldId="1163"/>
        </pc:sldMkLst>
        <pc:spChg chg="mod">
          <ac:chgData name="Joe Waller" userId="2c0b9d9f-b3a2-4180-8532-231d42672e31" providerId="ADAL" clId="{FAFE7276-2335-409A-B4EB-FFD6CF6411AC}" dt="2021-04-06T21:26:17.727" v="808" actId="20577"/>
          <ac:spMkLst>
            <pc:docMk/>
            <pc:sldMk cId="4158478725" sldId="1163"/>
            <ac:spMk id="2" creationId="{F7B641E3-48F2-4C59-B4E2-C1356E53377E}"/>
          </ac:spMkLst>
        </pc:spChg>
        <pc:spChg chg="mod">
          <ac:chgData name="Joe Waller" userId="2c0b9d9f-b3a2-4180-8532-231d42672e31" providerId="ADAL" clId="{FAFE7276-2335-409A-B4EB-FFD6CF6411AC}" dt="2021-04-06T21:13:27.768" v="456" actId="20577"/>
          <ac:spMkLst>
            <pc:docMk/>
            <pc:sldMk cId="4158478725" sldId="1163"/>
            <ac:spMk id="11" creationId="{F06F5B01-9CE2-464C-85C3-6591389E6E05}"/>
          </ac:spMkLst>
        </pc:spChg>
      </pc:sldChg>
      <pc:sldChg chg="modSp mod">
        <pc:chgData name="Joe Waller" userId="2c0b9d9f-b3a2-4180-8532-231d42672e31" providerId="ADAL" clId="{FAFE7276-2335-409A-B4EB-FFD6CF6411AC}" dt="2021-04-07T04:12:30.884" v="1551" actId="20577"/>
        <pc:sldMkLst>
          <pc:docMk/>
          <pc:sldMk cId="1705687069" sldId="1164"/>
        </pc:sldMkLst>
        <pc:spChg chg="mod">
          <ac:chgData name="Joe Waller" userId="2c0b9d9f-b3a2-4180-8532-231d42672e31" providerId="ADAL" clId="{FAFE7276-2335-409A-B4EB-FFD6CF6411AC}" dt="2021-04-07T04:12:30.884" v="1551" actId="20577"/>
          <ac:spMkLst>
            <pc:docMk/>
            <pc:sldMk cId="1705687069" sldId="1164"/>
            <ac:spMk id="2" creationId="{05A02C05-D278-4E3F-A6D0-0FEF149979AC}"/>
          </ac:spMkLst>
        </pc:spChg>
      </pc:sldChg>
      <pc:sldChg chg="del">
        <pc:chgData name="Joe Waller" userId="2c0b9d9f-b3a2-4180-8532-231d42672e31" providerId="ADAL" clId="{FAFE7276-2335-409A-B4EB-FFD6CF6411AC}" dt="2021-04-06T21:14:51.501" v="506" actId="47"/>
        <pc:sldMkLst>
          <pc:docMk/>
          <pc:sldMk cId="1109456402" sldId="1165"/>
        </pc:sldMkLst>
      </pc:sldChg>
      <pc:sldChg chg="modSp mod">
        <pc:chgData name="Joe Waller" userId="2c0b9d9f-b3a2-4180-8532-231d42672e31" providerId="ADAL" clId="{FAFE7276-2335-409A-B4EB-FFD6CF6411AC}" dt="2021-04-07T05:16:19.405" v="1816" actId="20577"/>
        <pc:sldMkLst>
          <pc:docMk/>
          <pc:sldMk cId="3304829193" sldId="1166"/>
        </pc:sldMkLst>
        <pc:spChg chg="mod">
          <ac:chgData name="Joe Waller" userId="2c0b9d9f-b3a2-4180-8532-231d42672e31" providerId="ADAL" clId="{FAFE7276-2335-409A-B4EB-FFD6CF6411AC}" dt="2021-04-07T05:16:19.405" v="1816" actId="20577"/>
          <ac:spMkLst>
            <pc:docMk/>
            <pc:sldMk cId="3304829193" sldId="1166"/>
            <ac:spMk id="3" creationId="{17551956-1ADF-524A-B389-C4CD169C0250}"/>
          </ac:spMkLst>
        </pc:spChg>
        <pc:spChg chg="mod">
          <ac:chgData name="Joe Waller" userId="2c0b9d9f-b3a2-4180-8532-231d42672e31" providerId="ADAL" clId="{FAFE7276-2335-409A-B4EB-FFD6CF6411AC}" dt="2021-04-07T05:16:13.730" v="1799" actId="20577"/>
          <ac:spMkLst>
            <pc:docMk/>
            <pc:sldMk cId="3304829193" sldId="1166"/>
            <ac:spMk id="4" creationId="{84C54426-A632-FB42-A2C5-FE301D6A8524}"/>
          </ac:spMkLst>
        </pc:spChg>
      </pc:sldChg>
      <pc:sldChg chg="addSp delSp modSp mod">
        <pc:chgData name="Joe Waller" userId="2c0b9d9f-b3a2-4180-8532-231d42672e31" providerId="ADAL" clId="{FAFE7276-2335-409A-B4EB-FFD6CF6411AC}" dt="2021-04-06T21:49:41.760" v="1028" actId="167"/>
        <pc:sldMkLst>
          <pc:docMk/>
          <pc:sldMk cId="832407175" sldId="1167"/>
        </pc:sldMkLst>
        <pc:spChg chg="add del mod">
          <ac:chgData name="Joe Waller" userId="2c0b9d9f-b3a2-4180-8532-231d42672e31" providerId="ADAL" clId="{FAFE7276-2335-409A-B4EB-FFD6CF6411AC}" dt="2021-04-06T21:43:42.680" v="1002"/>
          <ac:spMkLst>
            <pc:docMk/>
            <pc:sldMk cId="832407175" sldId="1167"/>
            <ac:spMk id="3" creationId="{75DFC44C-8460-4617-B264-98693BF90AE7}"/>
          </ac:spMkLst>
        </pc:spChg>
        <pc:spChg chg="del">
          <ac:chgData name="Joe Waller" userId="2c0b9d9f-b3a2-4180-8532-231d42672e31" providerId="ADAL" clId="{FAFE7276-2335-409A-B4EB-FFD6CF6411AC}" dt="2021-04-06T21:14:23.991" v="504" actId="478"/>
          <ac:spMkLst>
            <pc:docMk/>
            <pc:sldMk cId="832407175" sldId="1167"/>
            <ac:spMk id="6" creationId="{AE85E2BB-94A0-4179-A7C2-EDDCA4DA1D1E}"/>
          </ac:spMkLst>
        </pc:spChg>
        <pc:spChg chg="add del mod">
          <ac:chgData name="Joe Waller" userId="2c0b9d9f-b3a2-4180-8532-231d42672e31" providerId="ADAL" clId="{FAFE7276-2335-409A-B4EB-FFD6CF6411AC}" dt="2021-04-06T21:48:32.999" v="1017"/>
          <ac:spMkLst>
            <pc:docMk/>
            <pc:sldMk cId="832407175" sldId="1167"/>
            <ac:spMk id="9" creationId="{7A26738F-2041-41B5-B593-26F1B5C052BB}"/>
          </ac:spMkLst>
        </pc:spChg>
        <pc:spChg chg="mod">
          <ac:chgData name="Joe Waller" userId="2c0b9d9f-b3a2-4180-8532-231d42672e31" providerId="ADAL" clId="{FAFE7276-2335-409A-B4EB-FFD6CF6411AC}" dt="2021-04-06T21:14:19.264" v="503" actId="20577"/>
          <ac:spMkLst>
            <pc:docMk/>
            <pc:sldMk cId="832407175" sldId="1167"/>
            <ac:spMk id="10" creationId="{AD5A0AF7-0C97-4F3A-BE81-FB0DE1477C24}"/>
          </ac:spMkLst>
        </pc:spChg>
        <pc:picChg chg="del">
          <ac:chgData name="Joe Waller" userId="2c0b9d9f-b3a2-4180-8532-231d42672e31" providerId="ADAL" clId="{FAFE7276-2335-409A-B4EB-FFD6CF6411AC}" dt="2021-04-06T21:21:09.425" v="578" actId="478"/>
          <ac:picMkLst>
            <pc:docMk/>
            <pc:sldMk cId="832407175" sldId="1167"/>
            <ac:picMk id="4" creationId="{3DD97D3A-90E1-4C22-8557-AD541B974E01}"/>
          </ac:picMkLst>
        </pc:picChg>
        <pc:picChg chg="add del mod ord modCrop">
          <ac:chgData name="Joe Waller" userId="2c0b9d9f-b3a2-4180-8532-231d42672e31" providerId="ADAL" clId="{FAFE7276-2335-409A-B4EB-FFD6CF6411AC}" dt="2021-04-06T21:47:40.495" v="1016" actId="478"/>
          <ac:picMkLst>
            <pc:docMk/>
            <pc:sldMk cId="832407175" sldId="1167"/>
            <ac:picMk id="7" creationId="{8B903BA6-79CB-4D13-AFE9-9D4EB70BF6AD}"/>
          </ac:picMkLst>
        </pc:picChg>
        <pc:picChg chg="add mod ord modCrop">
          <ac:chgData name="Joe Waller" userId="2c0b9d9f-b3a2-4180-8532-231d42672e31" providerId="ADAL" clId="{FAFE7276-2335-409A-B4EB-FFD6CF6411AC}" dt="2021-04-06T21:49:41.760" v="1028" actId="167"/>
          <ac:picMkLst>
            <pc:docMk/>
            <pc:sldMk cId="832407175" sldId="1167"/>
            <ac:picMk id="12" creationId="{64FE812F-ECC3-4937-B0BF-E6251B3E191C}"/>
          </ac:picMkLst>
        </pc:picChg>
      </pc:sldChg>
      <pc:sldChg chg="addSp delSp modSp mod">
        <pc:chgData name="Joe Waller" userId="2c0b9d9f-b3a2-4180-8532-231d42672e31" providerId="ADAL" clId="{FAFE7276-2335-409A-B4EB-FFD6CF6411AC}" dt="2021-04-07T05:15:47.273" v="1749" actId="20577"/>
        <pc:sldMkLst>
          <pc:docMk/>
          <pc:sldMk cId="916373476" sldId="1168"/>
        </pc:sldMkLst>
        <pc:spChg chg="add del mod">
          <ac:chgData name="Joe Waller" userId="2c0b9d9f-b3a2-4180-8532-231d42672e31" providerId="ADAL" clId="{FAFE7276-2335-409A-B4EB-FFD6CF6411AC}" dt="2021-04-06T21:47:31.620" v="1015" actId="478"/>
          <ac:spMkLst>
            <pc:docMk/>
            <pc:sldMk cId="916373476" sldId="1168"/>
            <ac:spMk id="3" creationId="{6E4A99BF-2E2C-47F3-9E9B-52F0E684E495}"/>
          </ac:spMkLst>
        </pc:spChg>
        <pc:spChg chg="mod">
          <ac:chgData name="Joe Waller" userId="2c0b9d9f-b3a2-4180-8532-231d42672e31" providerId="ADAL" clId="{FAFE7276-2335-409A-B4EB-FFD6CF6411AC}" dt="2021-04-07T05:15:47.273" v="1749" actId="20577"/>
          <ac:spMkLst>
            <pc:docMk/>
            <pc:sldMk cId="916373476" sldId="1168"/>
            <ac:spMk id="10" creationId="{AD5A0AF7-0C97-4F3A-BE81-FB0DE1477C24}"/>
          </ac:spMkLst>
        </pc:spChg>
        <pc:picChg chg="del">
          <ac:chgData name="Joe Waller" userId="2c0b9d9f-b3a2-4180-8532-231d42672e31" providerId="ADAL" clId="{FAFE7276-2335-409A-B4EB-FFD6CF6411AC}" dt="2021-04-06T21:12:24.866" v="333" actId="478"/>
          <ac:picMkLst>
            <pc:docMk/>
            <pc:sldMk cId="916373476" sldId="1168"/>
            <ac:picMk id="4" creationId="{3DD97D3A-90E1-4C22-8557-AD541B974E01}"/>
          </ac:picMkLst>
        </pc:picChg>
        <pc:picChg chg="add mod ord">
          <ac:chgData name="Joe Waller" userId="2c0b9d9f-b3a2-4180-8532-231d42672e31" providerId="ADAL" clId="{FAFE7276-2335-409A-B4EB-FFD6CF6411AC}" dt="2021-04-06T21:47:23.896" v="1014" actId="167"/>
          <ac:picMkLst>
            <pc:docMk/>
            <pc:sldMk cId="916373476" sldId="1168"/>
            <ac:picMk id="6" creationId="{3AE4165E-C217-402F-8271-9C60EFACE0CA}"/>
          </ac:picMkLst>
        </pc:picChg>
      </pc:sldChg>
      <pc:sldChg chg="addSp delSp modSp new mod modClrScheme chgLayout">
        <pc:chgData name="Joe Waller" userId="2c0b9d9f-b3a2-4180-8532-231d42672e31" providerId="ADAL" clId="{FAFE7276-2335-409A-B4EB-FFD6CF6411AC}" dt="2021-04-07T05:11:52.502" v="1740" actId="20577"/>
        <pc:sldMkLst>
          <pc:docMk/>
          <pc:sldMk cId="1918335145" sldId="1170"/>
        </pc:sldMkLst>
        <pc:spChg chg="del mod ord">
          <ac:chgData name="Joe Waller" userId="2c0b9d9f-b3a2-4180-8532-231d42672e31" providerId="ADAL" clId="{FAFE7276-2335-409A-B4EB-FFD6CF6411AC}" dt="2021-04-06T19:43:51.319" v="37" actId="700"/>
          <ac:spMkLst>
            <pc:docMk/>
            <pc:sldMk cId="1918335145" sldId="1170"/>
            <ac:spMk id="2" creationId="{83BF3BD5-758C-4D9A-A44A-31D602DD807E}"/>
          </ac:spMkLst>
        </pc:spChg>
        <pc:spChg chg="del mod ord">
          <ac:chgData name="Joe Waller" userId="2c0b9d9f-b3a2-4180-8532-231d42672e31" providerId="ADAL" clId="{FAFE7276-2335-409A-B4EB-FFD6CF6411AC}" dt="2021-04-06T19:43:51.319" v="37" actId="700"/>
          <ac:spMkLst>
            <pc:docMk/>
            <pc:sldMk cId="1918335145" sldId="1170"/>
            <ac:spMk id="3" creationId="{42AA06C9-0BF2-407D-A76E-B6EB40B8E08F}"/>
          </ac:spMkLst>
        </pc:spChg>
        <pc:spChg chg="del mod ord">
          <ac:chgData name="Joe Waller" userId="2c0b9d9f-b3a2-4180-8532-231d42672e31" providerId="ADAL" clId="{FAFE7276-2335-409A-B4EB-FFD6CF6411AC}" dt="2021-04-06T19:43:51.319" v="37" actId="700"/>
          <ac:spMkLst>
            <pc:docMk/>
            <pc:sldMk cId="1918335145" sldId="1170"/>
            <ac:spMk id="4" creationId="{E4C78115-656F-485A-992B-736CEEFD827D}"/>
          </ac:spMkLst>
        </pc:spChg>
        <pc:spChg chg="add mod ord">
          <ac:chgData name="Joe Waller" userId="2c0b9d9f-b3a2-4180-8532-231d42672e31" providerId="ADAL" clId="{FAFE7276-2335-409A-B4EB-FFD6CF6411AC}" dt="2021-04-06T19:45:42.055" v="132" actId="20577"/>
          <ac:spMkLst>
            <pc:docMk/>
            <pc:sldMk cId="1918335145" sldId="1170"/>
            <ac:spMk id="5" creationId="{08BF65A8-B29F-4949-BE2A-07138100554F}"/>
          </ac:spMkLst>
        </pc:spChg>
        <pc:spChg chg="add mod ord">
          <ac:chgData name="Joe Waller" userId="2c0b9d9f-b3a2-4180-8532-231d42672e31" providerId="ADAL" clId="{FAFE7276-2335-409A-B4EB-FFD6CF6411AC}" dt="2021-04-06T21:11:12.881" v="293" actId="5793"/>
          <ac:spMkLst>
            <pc:docMk/>
            <pc:sldMk cId="1918335145" sldId="1170"/>
            <ac:spMk id="6" creationId="{800C15D1-349F-41C0-B97C-D28947C75F4C}"/>
          </ac:spMkLst>
        </pc:spChg>
        <pc:spChg chg="add mod ord">
          <ac:chgData name="Joe Waller" userId="2c0b9d9f-b3a2-4180-8532-231d42672e31" providerId="ADAL" clId="{FAFE7276-2335-409A-B4EB-FFD6CF6411AC}" dt="2021-04-07T05:11:52.502" v="1740" actId="20577"/>
          <ac:spMkLst>
            <pc:docMk/>
            <pc:sldMk cId="1918335145" sldId="1170"/>
            <ac:spMk id="7" creationId="{74AB9E14-ECB5-4BD7-B64F-41FD19615DC4}"/>
          </ac:spMkLst>
        </pc:spChg>
        <pc:spChg chg="add mod ord">
          <ac:chgData name="Joe Waller" userId="2c0b9d9f-b3a2-4180-8532-231d42672e31" providerId="ADAL" clId="{FAFE7276-2335-409A-B4EB-FFD6CF6411AC}" dt="2021-04-07T05:11:09.872" v="1723" actId="5793"/>
          <ac:spMkLst>
            <pc:docMk/>
            <pc:sldMk cId="1918335145" sldId="1170"/>
            <ac:spMk id="8" creationId="{B9E50FCA-B527-4977-950D-8C2C56A79196}"/>
          </ac:spMkLst>
        </pc:spChg>
        <pc:spChg chg="add mod ord">
          <ac:chgData name="Joe Waller" userId="2c0b9d9f-b3a2-4180-8532-231d42672e31" providerId="ADAL" clId="{FAFE7276-2335-409A-B4EB-FFD6CF6411AC}" dt="2021-04-06T19:44:37.646" v="113" actId="20577"/>
          <ac:spMkLst>
            <pc:docMk/>
            <pc:sldMk cId="1918335145" sldId="1170"/>
            <ac:spMk id="9" creationId="{9B512D17-FD17-4FAF-B7FB-7BD255E4098E}"/>
          </ac:spMkLst>
        </pc:spChg>
        <pc:spChg chg="add mod ord">
          <ac:chgData name="Joe Waller" userId="2c0b9d9f-b3a2-4180-8532-231d42672e31" providerId="ADAL" clId="{FAFE7276-2335-409A-B4EB-FFD6CF6411AC}" dt="2021-04-06T21:12:09.170" v="302" actId="5793"/>
          <ac:spMkLst>
            <pc:docMk/>
            <pc:sldMk cId="1918335145" sldId="1170"/>
            <ac:spMk id="10" creationId="{A3D66EF5-471E-41C9-B78C-A077AB982CD4}"/>
          </ac:spMkLst>
        </pc:spChg>
        <pc:spChg chg="add del">
          <ac:chgData name="Joe Waller" userId="2c0b9d9f-b3a2-4180-8532-231d42672e31" providerId="ADAL" clId="{FAFE7276-2335-409A-B4EB-FFD6CF6411AC}" dt="2021-04-06T21:10:24.513" v="274" actId="478"/>
          <ac:spMkLst>
            <pc:docMk/>
            <pc:sldMk cId="1918335145" sldId="1170"/>
            <ac:spMk id="13" creationId="{E95B247E-A666-4A3D-8A99-539F1B330590}"/>
          </ac:spMkLst>
        </pc:spChg>
        <pc:picChg chg="add mod">
          <ac:chgData name="Joe Waller" userId="2c0b9d9f-b3a2-4180-8532-231d42672e31" providerId="ADAL" clId="{FAFE7276-2335-409A-B4EB-FFD6CF6411AC}" dt="2021-04-06T19:47:02.772" v="209" actId="1038"/>
          <ac:picMkLst>
            <pc:docMk/>
            <pc:sldMk cId="1918335145" sldId="1170"/>
            <ac:picMk id="11" creationId="{5C43E757-EA63-46C4-9B07-9E7F83C9A0FA}"/>
          </ac:picMkLst>
        </pc:picChg>
        <pc:picChg chg="add del mod">
          <ac:chgData name="Joe Waller" userId="2c0b9d9f-b3a2-4180-8532-231d42672e31" providerId="ADAL" clId="{FAFE7276-2335-409A-B4EB-FFD6CF6411AC}" dt="2021-04-06T19:44:07.654" v="39" actId="478"/>
          <ac:picMkLst>
            <pc:docMk/>
            <pc:sldMk cId="1918335145" sldId="1170"/>
            <ac:picMk id="11" creationId="{9D394AF3-CE18-46CB-9CE0-15064D7A3724}"/>
          </ac:picMkLst>
        </pc:picChg>
        <pc:picChg chg="add del mod">
          <ac:chgData name="Joe Waller" userId="2c0b9d9f-b3a2-4180-8532-231d42672e31" providerId="ADAL" clId="{FAFE7276-2335-409A-B4EB-FFD6CF6411AC}" dt="2021-04-06T19:44:07.654" v="39" actId="478"/>
          <ac:picMkLst>
            <pc:docMk/>
            <pc:sldMk cId="1918335145" sldId="1170"/>
            <ac:picMk id="12" creationId="{4B0338EA-11D7-47C6-8E62-86DEAEA5B8A4}"/>
          </ac:picMkLst>
        </pc:picChg>
        <pc:picChg chg="add mod">
          <ac:chgData name="Joe Waller" userId="2c0b9d9f-b3a2-4180-8532-231d42672e31" providerId="ADAL" clId="{FAFE7276-2335-409A-B4EB-FFD6CF6411AC}" dt="2021-04-06T19:46:51.045" v="193" actId="1037"/>
          <ac:picMkLst>
            <pc:docMk/>
            <pc:sldMk cId="1918335145" sldId="1170"/>
            <ac:picMk id="12" creationId="{FA3F90B7-6336-4CEC-98C9-14DE25E936F1}"/>
          </ac:picMkLst>
        </pc:picChg>
        <pc:picChg chg="add del mod">
          <ac:chgData name="Joe Waller" userId="2c0b9d9f-b3a2-4180-8532-231d42672e31" providerId="ADAL" clId="{FAFE7276-2335-409A-B4EB-FFD6CF6411AC}" dt="2021-04-06T19:44:12.532" v="41" actId="478"/>
          <ac:picMkLst>
            <pc:docMk/>
            <pc:sldMk cId="1918335145" sldId="1170"/>
            <ac:picMk id="13" creationId="{78E71E3A-2639-43D4-9A32-99D13886760E}"/>
          </ac:picMkLst>
        </pc:picChg>
        <pc:picChg chg="add mod">
          <ac:chgData name="Joe Waller" userId="2c0b9d9f-b3a2-4180-8532-231d42672e31" providerId="ADAL" clId="{FAFE7276-2335-409A-B4EB-FFD6CF6411AC}" dt="2021-04-07T05:11:43.341" v="1733" actId="1036"/>
          <ac:picMkLst>
            <pc:docMk/>
            <pc:sldMk cId="1918335145" sldId="1170"/>
            <ac:picMk id="13" creationId="{D2C6BC42-DA1E-4CC7-B254-F7D41C8A53BA}"/>
          </ac:picMkLst>
        </pc:picChg>
        <pc:picChg chg="add mod">
          <ac:chgData name="Joe Waller" userId="2c0b9d9f-b3a2-4180-8532-231d42672e31" providerId="ADAL" clId="{FAFE7276-2335-409A-B4EB-FFD6CF6411AC}" dt="2021-04-06T19:44:23.970" v="98" actId="1036"/>
          <ac:picMkLst>
            <pc:docMk/>
            <pc:sldMk cId="1918335145" sldId="1170"/>
            <ac:picMk id="14" creationId="{20096C6E-77C9-4AB3-9073-A7EF3D579575}"/>
          </ac:picMkLst>
        </pc:picChg>
      </pc:sldChg>
      <pc:sldChg chg="modSp add mod">
        <pc:chgData name="Joe Waller" userId="2c0b9d9f-b3a2-4180-8532-231d42672e31" providerId="ADAL" clId="{FAFE7276-2335-409A-B4EB-FFD6CF6411AC}" dt="2021-04-06T23:11:22.976" v="1339" actId="20577"/>
        <pc:sldMkLst>
          <pc:docMk/>
          <pc:sldMk cId="1451754130" sldId="1171"/>
        </pc:sldMkLst>
        <pc:spChg chg="mod">
          <ac:chgData name="Joe Waller" userId="2c0b9d9f-b3a2-4180-8532-231d42672e31" providerId="ADAL" clId="{FAFE7276-2335-409A-B4EB-FFD6CF6411AC}" dt="2021-04-06T23:11:22.976" v="1339" actId="20577"/>
          <ac:spMkLst>
            <pc:docMk/>
            <pc:sldMk cId="1451754130" sldId="1171"/>
            <ac:spMk id="2" creationId="{05A02C05-D278-4E3F-A6D0-0FEF149979AC}"/>
          </ac:spMkLst>
        </pc:spChg>
      </pc:sldChg>
      <pc:sldChg chg="add del">
        <pc:chgData name="Joe Waller" userId="2c0b9d9f-b3a2-4180-8532-231d42672e31" providerId="ADAL" clId="{FAFE7276-2335-409A-B4EB-FFD6CF6411AC}" dt="2021-04-06T21:17:03.133" v="577" actId="47"/>
        <pc:sldMkLst>
          <pc:docMk/>
          <pc:sldMk cId="2019472054" sldId="1171"/>
        </pc:sldMkLst>
      </pc:sldChg>
      <pc:sldChg chg="modSp add mod">
        <pc:chgData name="Joe Waller" userId="2c0b9d9f-b3a2-4180-8532-231d42672e31" providerId="ADAL" clId="{FAFE7276-2335-409A-B4EB-FFD6CF6411AC}" dt="2021-04-12T18:33:25.643" v="1878" actId="20577"/>
        <pc:sldMkLst>
          <pc:docMk/>
          <pc:sldMk cId="1174370286" sldId="1172"/>
        </pc:sldMkLst>
        <pc:spChg chg="mod">
          <ac:chgData name="Joe Waller" userId="2c0b9d9f-b3a2-4180-8532-231d42672e31" providerId="ADAL" clId="{FAFE7276-2335-409A-B4EB-FFD6CF6411AC}" dt="2021-04-12T18:33:25.643" v="1878" actId="20577"/>
          <ac:spMkLst>
            <pc:docMk/>
            <pc:sldMk cId="1174370286" sldId="1172"/>
            <ac:spMk id="2" creationId="{05A02C05-D278-4E3F-A6D0-0FEF149979AC}"/>
          </ac:spMkLst>
        </pc:spChg>
      </pc:sldChg>
      <pc:sldMasterChg chg="modSldLayout">
        <pc:chgData name="Joe Waller" userId="2c0b9d9f-b3a2-4180-8532-231d42672e31" providerId="ADAL" clId="{FAFE7276-2335-409A-B4EB-FFD6CF6411AC}" dt="2021-04-06T23:05:22.492" v="1062" actId="13822"/>
        <pc:sldMasterMkLst>
          <pc:docMk/>
          <pc:sldMasterMk cId="2495139190" sldId="2147483746"/>
        </pc:sldMasterMkLst>
        <pc:sldLayoutChg chg="addSp delSp modSp mod">
          <pc:chgData name="Joe Waller" userId="2c0b9d9f-b3a2-4180-8532-231d42672e31" providerId="ADAL" clId="{FAFE7276-2335-409A-B4EB-FFD6CF6411AC}" dt="2021-04-06T22:47:55.911" v="1060" actId="208"/>
          <pc:sldLayoutMkLst>
            <pc:docMk/>
            <pc:sldMasterMk cId="2495139190" sldId="2147483746"/>
            <pc:sldLayoutMk cId="1246327117" sldId="2147483899"/>
          </pc:sldLayoutMkLst>
          <pc:picChg chg="add mod">
            <ac:chgData name="Joe Waller" userId="2c0b9d9f-b3a2-4180-8532-231d42672e31" providerId="ADAL" clId="{FAFE7276-2335-409A-B4EB-FFD6CF6411AC}" dt="2021-04-06T22:47:48.750" v="1059" actId="1035"/>
            <ac:picMkLst>
              <pc:docMk/>
              <pc:sldMasterMk cId="2495139190" sldId="2147483746"/>
              <pc:sldLayoutMk cId="1246327117" sldId="2147483899"/>
              <ac:picMk id="11" creationId="{4410BD26-4C66-41C8-AC5A-67AB1CE9D2AB}"/>
            </ac:picMkLst>
          </pc:picChg>
          <pc:picChg chg="del">
            <ac:chgData name="Joe Waller" userId="2c0b9d9f-b3a2-4180-8532-231d42672e31" providerId="ADAL" clId="{FAFE7276-2335-409A-B4EB-FFD6CF6411AC}" dt="2021-04-06T22:47:43.462" v="1029" actId="478"/>
            <ac:picMkLst>
              <pc:docMk/>
              <pc:sldMasterMk cId="2495139190" sldId="2147483746"/>
              <pc:sldLayoutMk cId="1246327117" sldId="2147483899"/>
              <ac:picMk id="13" creationId="{1462ABF0-683C-3548-8E04-D4EBE56CD872}"/>
            </ac:picMkLst>
          </pc:picChg>
          <pc:cxnChg chg="mod">
            <ac:chgData name="Joe Waller" userId="2c0b9d9f-b3a2-4180-8532-231d42672e31" providerId="ADAL" clId="{FAFE7276-2335-409A-B4EB-FFD6CF6411AC}" dt="2021-04-06T22:47:55.911" v="1060" actId="208"/>
            <ac:cxnSpMkLst>
              <pc:docMk/>
              <pc:sldMasterMk cId="2495139190" sldId="2147483746"/>
              <pc:sldLayoutMk cId="1246327117" sldId="2147483899"/>
              <ac:cxnSpMk id="16" creationId="{34D657F4-55C8-D141-8E59-F0727A5E7326}"/>
            </ac:cxnSpMkLst>
          </pc:cxnChg>
        </pc:sldLayoutChg>
        <pc:sldLayoutChg chg="modSp mod">
          <pc:chgData name="Joe Waller" userId="2c0b9d9f-b3a2-4180-8532-231d42672e31" providerId="ADAL" clId="{FAFE7276-2335-409A-B4EB-FFD6CF6411AC}" dt="2021-04-06T23:05:18.695" v="1061" actId="208"/>
          <pc:sldLayoutMkLst>
            <pc:docMk/>
            <pc:sldMasterMk cId="2495139190" sldId="2147483746"/>
            <pc:sldLayoutMk cId="4158817343" sldId="2147483901"/>
          </pc:sldLayoutMkLst>
          <pc:cxnChg chg="mod">
            <ac:chgData name="Joe Waller" userId="2c0b9d9f-b3a2-4180-8532-231d42672e31" providerId="ADAL" clId="{FAFE7276-2335-409A-B4EB-FFD6CF6411AC}" dt="2021-04-06T23:05:18.695" v="1061" actId="208"/>
            <ac:cxnSpMkLst>
              <pc:docMk/>
              <pc:sldMasterMk cId="2495139190" sldId="2147483746"/>
              <pc:sldLayoutMk cId="4158817343" sldId="2147483901"/>
              <ac:cxnSpMk id="10" creationId="{A018D244-C962-EF4F-BA27-A14967B53C5C}"/>
            </ac:cxnSpMkLst>
          </pc:cxnChg>
        </pc:sldLayoutChg>
        <pc:sldLayoutChg chg="modSp mod">
          <pc:chgData name="Joe Waller" userId="2c0b9d9f-b3a2-4180-8532-231d42672e31" providerId="ADAL" clId="{FAFE7276-2335-409A-B4EB-FFD6CF6411AC}" dt="2021-04-06T23:05:22.492" v="1062" actId="13822"/>
          <pc:sldLayoutMkLst>
            <pc:docMk/>
            <pc:sldMasterMk cId="2495139190" sldId="2147483746"/>
            <pc:sldLayoutMk cId="1670445397" sldId="2147483902"/>
          </pc:sldLayoutMkLst>
          <pc:cxnChg chg="mod">
            <ac:chgData name="Joe Waller" userId="2c0b9d9f-b3a2-4180-8532-231d42672e31" providerId="ADAL" clId="{FAFE7276-2335-409A-B4EB-FFD6CF6411AC}" dt="2021-04-06T23:05:22.492" v="1062" actId="13822"/>
            <ac:cxnSpMkLst>
              <pc:docMk/>
              <pc:sldMasterMk cId="2495139190" sldId="2147483746"/>
              <pc:sldLayoutMk cId="1670445397" sldId="2147483902"/>
              <ac:cxnSpMk id="10" creationId="{A018D244-C962-EF4F-BA27-A14967B53C5C}"/>
            </ac:cxnSpMkLst>
          </pc:cxnChg>
        </pc:sldLayoutChg>
      </pc:sldMasterChg>
    </pc:docChg>
  </pc:docChgLst>
  <pc:docChgLst>
    <pc:chgData name="Joe Waller" userId="2c0b9d9f-b3a2-4180-8532-231d42672e31" providerId="ADAL" clId="{562A7702-7DF6-4A23-8DFB-BE9BA07C8888}"/>
    <pc:docChg chg="undo custSel addSld delSld modSld modMainMaster modSection">
      <pc:chgData name="Joe Waller" userId="2c0b9d9f-b3a2-4180-8532-231d42672e31" providerId="ADAL" clId="{562A7702-7DF6-4A23-8DFB-BE9BA07C8888}" dt="2021-04-20T16:28:21.777" v="254"/>
      <pc:docMkLst>
        <pc:docMk/>
      </pc:docMkLst>
      <pc:sldChg chg="add">
        <pc:chgData name="Joe Waller" userId="2c0b9d9f-b3a2-4180-8532-231d42672e31" providerId="ADAL" clId="{562A7702-7DF6-4A23-8DFB-BE9BA07C8888}" dt="2021-04-19T22:52:19.545" v="1"/>
        <pc:sldMkLst>
          <pc:docMk/>
          <pc:sldMk cId="716596642" sldId="780"/>
        </pc:sldMkLst>
      </pc:sldChg>
      <pc:sldChg chg="add">
        <pc:chgData name="Joe Waller" userId="2c0b9d9f-b3a2-4180-8532-231d42672e31" providerId="ADAL" clId="{562A7702-7DF6-4A23-8DFB-BE9BA07C8888}" dt="2021-04-19T22:52:19.545" v="1"/>
        <pc:sldMkLst>
          <pc:docMk/>
          <pc:sldMk cId="950175126" sldId="782"/>
        </pc:sldMkLst>
      </pc:sldChg>
      <pc:sldChg chg="add">
        <pc:chgData name="Joe Waller" userId="2c0b9d9f-b3a2-4180-8532-231d42672e31" providerId="ADAL" clId="{562A7702-7DF6-4A23-8DFB-BE9BA07C8888}" dt="2021-04-19T22:52:19.545" v="1"/>
        <pc:sldMkLst>
          <pc:docMk/>
          <pc:sldMk cId="2163086143" sldId="886"/>
        </pc:sldMkLst>
      </pc:sldChg>
      <pc:sldChg chg="add">
        <pc:chgData name="Joe Waller" userId="2c0b9d9f-b3a2-4180-8532-231d42672e31" providerId="ADAL" clId="{562A7702-7DF6-4A23-8DFB-BE9BA07C8888}" dt="2021-04-19T22:52:19.545" v="1"/>
        <pc:sldMkLst>
          <pc:docMk/>
          <pc:sldMk cId="3739874107" sldId="1038"/>
        </pc:sldMkLst>
      </pc:sldChg>
      <pc:sldChg chg="modSp add mod">
        <pc:chgData name="Joe Waller" userId="2c0b9d9f-b3a2-4180-8532-231d42672e31" providerId="ADAL" clId="{562A7702-7DF6-4A23-8DFB-BE9BA07C8888}" dt="2021-04-19T22:56:55.063" v="32" actId="12"/>
        <pc:sldMkLst>
          <pc:docMk/>
          <pc:sldMk cId="3530349252" sldId="1040"/>
        </pc:sldMkLst>
        <pc:spChg chg="mod">
          <ac:chgData name="Joe Waller" userId="2c0b9d9f-b3a2-4180-8532-231d42672e31" providerId="ADAL" clId="{562A7702-7DF6-4A23-8DFB-BE9BA07C8888}" dt="2021-04-19T22:56:55.063" v="32" actId="12"/>
          <ac:spMkLst>
            <pc:docMk/>
            <pc:sldMk cId="3530349252" sldId="1040"/>
            <ac:spMk id="4" creationId="{8BC29B22-29A3-4DCF-B774-2D61B489F148}"/>
          </ac:spMkLst>
        </pc:spChg>
      </pc:sldChg>
      <pc:sldChg chg="addSp delSp modSp add mod">
        <pc:chgData name="Joe Waller" userId="2c0b9d9f-b3a2-4180-8532-231d42672e31" providerId="ADAL" clId="{562A7702-7DF6-4A23-8DFB-BE9BA07C8888}" dt="2021-04-19T22:57:16.619" v="39" actId="207"/>
        <pc:sldMkLst>
          <pc:docMk/>
          <pc:sldMk cId="1761772607" sldId="1064"/>
        </pc:sldMkLst>
        <pc:spChg chg="del mod">
          <ac:chgData name="Joe Waller" userId="2c0b9d9f-b3a2-4180-8532-231d42672e31" providerId="ADAL" clId="{562A7702-7DF6-4A23-8DFB-BE9BA07C8888}" dt="2021-04-19T22:57:11.414" v="37" actId="478"/>
          <ac:spMkLst>
            <pc:docMk/>
            <pc:sldMk cId="1761772607" sldId="1064"/>
            <ac:spMk id="3" creationId="{10136B12-8D57-47B8-905F-D7D872F61481}"/>
          </ac:spMkLst>
        </pc:spChg>
        <pc:spChg chg="mod">
          <ac:chgData name="Joe Waller" userId="2c0b9d9f-b3a2-4180-8532-231d42672e31" providerId="ADAL" clId="{562A7702-7DF6-4A23-8DFB-BE9BA07C8888}" dt="2021-04-19T22:57:00.691" v="33" actId="207"/>
          <ac:spMkLst>
            <pc:docMk/>
            <pc:sldMk cId="1761772607" sldId="1064"/>
            <ac:spMk id="4" creationId="{8BC29B22-29A3-4DCF-B774-2D61B489F148}"/>
          </ac:spMkLst>
        </pc:spChg>
        <pc:spChg chg="mod">
          <ac:chgData name="Joe Waller" userId="2c0b9d9f-b3a2-4180-8532-231d42672e31" providerId="ADAL" clId="{562A7702-7DF6-4A23-8DFB-BE9BA07C8888}" dt="2021-04-19T22:57:03.363" v="34" actId="207"/>
          <ac:spMkLst>
            <pc:docMk/>
            <pc:sldMk cId="1761772607" sldId="1064"/>
            <ac:spMk id="5" creationId="{40E6496B-24D4-483D-9498-8FB05F3D24F9}"/>
          </ac:spMkLst>
        </pc:spChg>
        <pc:spChg chg="mod">
          <ac:chgData name="Joe Waller" userId="2c0b9d9f-b3a2-4180-8532-231d42672e31" providerId="ADAL" clId="{562A7702-7DF6-4A23-8DFB-BE9BA07C8888}" dt="2021-04-19T22:57:16.619" v="39" actId="207"/>
          <ac:spMkLst>
            <pc:docMk/>
            <pc:sldMk cId="1761772607" sldId="1064"/>
            <ac:spMk id="6" creationId="{3DD1FE42-B79F-4AFA-8835-D8AB3B1A650C}"/>
          </ac:spMkLst>
        </pc:spChg>
        <pc:spChg chg="add del mod">
          <ac:chgData name="Joe Waller" userId="2c0b9d9f-b3a2-4180-8532-231d42672e31" providerId="ADAL" clId="{562A7702-7DF6-4A23-8DFB-BE9BA07C8888}" dt="2021-04-19T22:57:13.496" v="38" actId="478"/>
          <ac:spMkLst>
            <pc:docMk/>
            <pc:sldMk cId="1761772607" sldId="1064"/>
            <ac:spMk id="8" creationId="{1454F6EC-BDAC-44F6-83EA-D16C1E072854}"/>
          </ac:spMkLst>
        </pc:spChg>
      </pc:sldChg>
      <pc:sldChg chg="add">
        <pc:chgData name="Joe Waller" userId="2c0b9d9f-b3a2-4180-8532-231d42672e31" providerId="ADAL" clId="{562A7702-7DF6-4A23-8DFB-BE9BA07C8888}" dt="2021-04-19T22:52:19.545" v="1"/>
        <pc:sldMkLst>
          <pc:docMk/>
          <pc:sldMk cId="246791420" sldId="1122"/>
        </pc:sldMkLst>
      </pc:sldChg>
      <pc:sldChg chg="modSp add mod">
        <pc:chgData name="Joe Waller" userId="2c0b9d9f-b3a2-4180-8532-231d42672e31" providerId="ADAL" clId="{562A7702-7DF6-4A23-8DFB-BE9BA07C8888}" dt="2021-04-19T22:57:23.827" v="40" actId="207"/>
        <pc:sldMkLst>
          <pc:docMk/>
          <pc:sldMk cId="1133285586" sldId="1128"/>
        </pc:sldMkLst>
        <pc:spChg chg="mod">
          <ac:chgData name="Joe Waller" userId="2c0b9d9f-b3a2-4180-8532-231d42672e31" providerId="ADAL" clId="{562A7702-7DF6-4A23-8DFB-BE9BA07C8888}" dt="2021-04-19T22:57:23.827" v="40" actId="207"/>
          <ac:spMkLst>
            <pc:docMk/>
            <pc:sldMk cId="1133285586" sldId="1128"/>
            <ac:spMk id="2" creationId="{05A02C05-D278-4E3F-A6D0-0FEF149979AC}"/>
          </ac:spMkLst>
        </pc:spChg>
      </pc:sldChg>
      <pc:sldChg chg="modSp add mod">
        <pc:chgData name="Joe Waller" userId="2c0b9d9f-b3a2-4180-8532-231d42672e31" providerId="ADAL" clId="{562A7702-7DF6-4A23-8DFB-BE9BA07C8888}" dt="2021-04-19T22:54:05.599" v="19" actId="207"/>
        <pc:sldMkLst>
          <pc:docMk/>
          <pc:sldMk cId="2346655760" sldId="1130"/>
        </pc:sldMkLst>
        <pc:spChg chg="mod">
          <ac:chgData name="Joe Waller" userId="2c0b9d9f-b3a2-4180-8532-231d42672e31" providerId="ADAL" clId="{562A7702-7DF6-4A23-8DFB-BE9BA07C8888}" dt="2021-04-19T22:54:05.599" v="19" actId="207"/>
          <ac:spMkLst>
            <pc:docMk/>
            <pc:sldMk cId="2346655760" sldId="1130"/>
            <ac:spMk id="2" creationId="{05A02C05-D278-4E3F-A6D0-0FEF149979AC}"/>
          </ac:spMkLst>
        </pc:spChg>
      </pc:sldChg>
      <pc:sldChg chg="add">
        <pc:chgData name="Joe Waller" userId="2c0b9d9f-b3a2-4180-8532-231d42672e31" providerId="ADAL" clId="{562A7702-7DF6-4A23-8DFB-BE9BA07C8888}" dt="2021-04-19T22:52:19.545" v="1"/>
        <pc:sldMkLst>
          <pc:docMk/>
          <pc:sldMk cId="1100820029" sldId="1139"/>
        </pc:sldMkLst>
      </pc:sldChg>
      <pc:sldChg chg="add">
        <pc:chgData name="Joe Waller" userId="2c0b9d9f-b3a2-4180-8532-231d42672e31" providerId="ADAL" clId="{562A7702-7DF6-4A23-8DFB-BE9BA07C8888}" dt="2021-04-19T22:52:19.545" v="1"/>
        <pc:sldMkLst>
          <pc:docMk/>
          <pc:sldMk cId="3796898919" sldId="1141"/>
        </pc:sldMkLst>
      </pc:sldChg>
      <pc:sldChg chg="modSp add mod">
        <pc:chgData name="Joe Waller" userId="2c0b9d9f-b3a2-4180-8532-231d42672e31" providerId="ADAL" clId="{562A7702-7DF6-4A23-8DFB-BE9BA07C8888}" dt="2021-04-19T22:57:28.922" v="41" actId="207"/>
        <pc:sldMkLst>
          <pc:docMk/>
          <pc:sldMk cId="1863665352" sldId="1150"/>
        </pc:sldMkLst>
        <pc:spChg chg="mod">
          <ac:chgData name="Joe Waller" userId="2c0b9d9f-b3a2-4180-8532-231d42672e31" providerId="ADAL" clId="{562A7702-7DF6-4A23-8DFB-BE9BA07C8888}" dt="2021-04-19T22:57:28.922" v="41" actId="207"/>
          <ac:spMkLst>
            <pc:docMk/>
            <pc:sldMk cId="1863665352" sldId="1150"/>
            <ac:spMk id="2" creationId="{05A02C05-D278-4E3F-A6D0-0FEF149979AC}"/>
          </ac:spMkLst>
        </pc:spChg>
      </pc:sldChg>
      <pc:sldChg chg="modSp add mod">
        <pc:chgData name="Joe Waller" userId="2c0b9d9f-b3a2-4180-8532-231d42672e31" providerId="ADAL" clId="{562A7702-7DF6-4A23-8DFB-BE9BA07C8888}" dt="2021-04-19T22:57:36.046" v="44" actId="207"/>
        <pc:sldMkLst>
          <pc:docMk/>
          <pc:sldMk cId="2605123073" sldId="1151"/>
        </pc:sldMkLst>
        <pc:spChg chg="mod">
          <ac:chgData name="Joe Waller" userId="2c0b9d9f-b3a2-4180-8532-231d42672e31" providerId="ADAL" clId="{562A7702-7DF6-4A23-8DFB-BE9BA07C8888}" dt="2021-04-19T22:57:36.046" v="44" actId="207"/>
          <ac:spMkLst>
            <pc:docMk/>
            <pc:sldMk cId="2605123073" sldId="1151"/>
            <ac:spMk id="2" creationId="{05A02C05-D278-4E3F-A6D0-0FEF149979AC}"/>
          </ac:spMkLst>
        </pc:spChg>
      </pc:sldChg>
      <pc:sldChg chg="add">
        <pc:chgData name="Joe Waller" userId="2c0b9d9f-b3a2-4180-8532-231d42672e31" providerId="ADAL" clId="{562A7702-7DF6-4A23-8DFB-BE9BA07C8888}" dt="2021-04-19T22:52:19.545" v="1"/>
        <pc:sldMkLst>
          <pc:docMk/>
          <pc:sldMk cId="18121295" sldId="1152"/>
        </pc:sldMkLst>
      </pc:sldChg>
      <pc:sldChg chg="add">
        <pc:chgData name="Joe Waller" userId="2c0b9d9f-b3a2-4180-8532-231d42672e31" providerId="ADAL" clId="{562A7702-7DF6-4A23-8DFB-BE9BA07C8888}" dt="2021-04-19T22:52:19.545" v="1"/>
        <pc:sldMkLst>
          <pc:docMk/>
          <pc:sldMk cId="1828565956" sldId="1153"/>
        </pc:sldMkLst>
      </pc:sldChg>
      <pc:sldChg chg="add">
        <pc:chgData name="Joe Waller" userId="2c0b9d9f-b3a2-4180-8532-231d42672e31" providerId="ADAL" clId="{562A7702-7DF6-4A23-8DFB-BE9BA07C8888}" dt="2021-04-19T22:52:19.545" v="1"/>
        <pc:sldMkLst>
          <pc:docMk/>
          <pc:sldMk cId="1970444529" sldId="1154"/>
        </pc:sldMkLst>
      </pc:sldChg>
      <pc:sldChg chg="add">
        <pc:chgData name="Joe Waller" userId="2c0b9d9f-b3a2-4180-8532-231d42672e31" providerId="ADAL" clId="{562A7702-7DF6-4A23-8DFB-BE9BA07C8888}" dt="2021-04-19T22:52:19.545" v="1"/>
        <pc:sldMkLst>
          <pc:docMk/>
          <pc:sldMk cId="1461537263" sldId="1155"/>
        </pc:sldMkLst>
      </pc:sldChg>
      <pc:sldChg chg="modSp add mod">
        <pc:chgData name="Joe Waller" userId="2c0b9d9f-b3a2-4180-8532-231d42672e31" providerId="ADAL" clId="{562A7702-7DF6-4A23-8DFB-BE9BA07C8888}" dt="2021-04-19T22:57:44.433" v="45" actId="207"/>
        <pc:sldMkLst>
          <pc:docMk/>
          <pc:sldMk cId="2850122316" sldId="1156"/>
        </pc:sldMkLst>
        <pc:spChg chg="mod">
          <ac:chgData name="Joe Waller" userId="2c0b9d9f-b3a2-4180-8532-231d42672e31" providerId="ADAL" clId="{562A7702-7DF6-4A23-8DFB-BE9BA07C8888}" dt="2021-04-19T22:57:44.433" v="45" actId="207"/>
          <ac:spMkLst>
            <pc:docMk/>
            <pc:sldMk cId="2850122316" sldId="1156"/>
            <ac:spMk id="2" creationId="{05A02C05-D278-4E3F-A6D0-0FEF149979AC}"/>
          </ac:spMkLst>
        </pc:spChg>
      </pc:sldChg>
      <pc:sldChg chg="add">
        <pc:chgData name="Joe Waller" userId="2c0b9d9f-b3a2-4180-8532-231d42672e31" providerId="ADAL" clId="{562A7702-7DF6-4A23-8DFB-BE9BA07C8888}" dt="2021-04-19T22:52:19.545" v="1"/>
        <pc:sldMkLst>
          <pc:docMk/>
          <pc:sldMk cId="3752599062" sldId="1157"/>
        </pc:sldMkLst>
      </pc:sldChg>
      <pc:sldChg chg="add">
        <pc:chgData name="Joe Waller" userId="2c0b9d9f-b3a2-4180-8532-231d42672e31" providerId="ADAL" clId="{562A7702-7DF6-4A23-8DFB-BE9BA07C8888}" dt="2021-04-19T22:52:19.545" v="1"/>
        <pc:sldMkLst>
          <pc:docMk/>
          <pc:sldMk cId="1553722425" sldId="1158"/>
        </pc:sldMkLst>
      </pc:sldChg>
      <pc:sldChg chg="add del">
        <pc:chgData name="Joe Waller" userId="2c0b9d9f-b3a2-4180-8532-231d42672e31" providerId="ADAL" clId="{562A7702-7DF6-4A23-8DFB-BE9BA07C8888}" dt="2021-04-19T22:52:19.545" v="1"/>
        <pc:sldMkLst>
          <pc:docMk/>
          <pc:sldMk cId="3039187595" sldId="1159"/>
        </pc:sldMkLst>
      </pc:sldChg>
      <pc:sldChg chg="add">
        <pc:chgData name="Joe Waller" userId="2c0b9d9f-b3a2-4180-8532-231d42672e31" providerId="ADAL" clId="{562A7702-7DF6-4A23-8DFB-BE9BA07C8888}" dt="2021-04-19T22:52:19.545" v="1"/>
        <pc:sldMkLst>
          <pc:docMk/>
          <pc:sldMk cId="2502642491" sldId="1160"/>
        </pc:sldMkLst>
      </pc:sldChg>
      <pc:sldChg chg="add">
        <pc:chgData name="Joe Waller" userId="2c0b9d9f-b3a2-4180-8532-231d42672e31" providerId="ADAL" clId="{562A7702-7DF6-4A23-8DFB-BE9BA07C8888}" dt="2021-04-19T22:52:19.545" v="1"/>
        <pc:sldMkLst>
          <pc:docMk/>
          <pc:sldMk cId="4238289056" sldId="1161"/>
        </pc:sldMkLst>
      </pc:sldChg>
      <pc:sldChg chg="add">
        <pc:chgData name="Joe Waller" userId="2c0b9d9f-b3a2-4180-8532-231d42672e31" providerId="ADAL" clId="{562A7702-7DF6-4A23-8DFB-BE9BA07C8888}" dt="2021-04-19T22:52:19.545" v="1"/>
        <pc:sldMkLst>
          <pc:docMk/>
          <pc:sldMk cId="4255103160" sldId="1162"/>
        </pc:sldMkLst>
      </pc:sldChg>
      <pc:sldChg chg="add">
        <pc:chgData name="Joe Waller" userId="2c0b9d9f-b3a2-4180-8532-231d42672e31" providerId="ADAL" clId="{562A7702-7DF6-4A23-8DFB-BE9BA07C8888}" dt="2021-04-19T22:52:19.545" v="1"/>
        <pc:sldMkLst>
          <pc:docMk/>
          <pc:sldMk cId="1084137743" sldId="1163"/>
        </pc:sldMkLst>
      </pc:sldChg>
      <pc:sldChg chg="modSp add mod">
        <pc:chgData name="Joe Waller" userId="2c0b9d9f-b3a2-4180-8532-231d42672e31" providerId="ADAL" clId="{562A7702-7DF6-4A23-8DFB-BE9BA07C8888}" dt="2021-04-20T16:28:21.777" v="254"/>
        <pc:sldMkLst>
          <pc:docMk/>
          <pc:sldMk cId="2029327379" sldId="1164"/>
        </pc:sldMkLst>
        <pc:spChg chg="mod">
          <ac:chgData name="Joe Waller" userId="2c0b9d9f-b3a2-4180-8532-231d42672e31" providerId="ADAL" clId="{562A7702-7DF6-4A23-8DFB-BE9BA07C8888}" dt="2021-04-20T16:28:21.777" v="254"/>
          <ac:spMkLst>
            <pc:docMk/>
            <pc:sldMk cId="2029327379" sldId="1164"/>
            <ac:spMk id="6" creationId="{6871E731-A729-466E-A99B-EF30B928884B}"/>
          </ac:spMkLst>
        </pc:spChg>
      </pc:sldChg>
      <pc:sldChg chg="del">
        <pc:chgData name="Joe Waller" userId="2c0b9d9f-b3a2-4180-8532-231d42672e31" providerId="ADAL" clId="{562A7702-7DF6-4A23-8DFB-BE9BA07C8888}" dt="2021-04-19T22:57:58.230" v="46" actId="47"/>
        <pc:sldMkLst>
          <pc:docMk/>
          <pc:sldMk cId="852239687" sldId="1173"/>
        </pc:sldMkLst>
      </pc:sldChg>
      <pc:sldChg chg="del">
        <pc:chgData name="Joe Waller" userId="2c0b9d9f-b3a2-4180-8532-231d42672e31" providerId="ADAL" clId="{562A7702-7DF6-4A23-8DFB-BE9BA07C8888}" dt="2021-04-19T22:52:07.917" v="0" actId="47"/>
        <pc:sldMkLst>
          <pc:docMk/>
          <pc:sldMk cId="1215633914" sldId="1174"/>
        </pc:sldMkLst>
      </pc:sldChg>
      <pc:sldChg chg="del">
        <pc:chgData name="Joe Waller" userId="2c0b9d9f-b3a2-4180-8532-231d42672e31" providerId="ADAL" clId="{562A7702-7DF6-4A23-8DFB-BE9BA07C8888}" dt="2021-04-19T22:52:07.917" v="0" actId="47"/>
        <pc:sldMkLst>
          <pc:docMk/>
          <pc:sldMk cId="1158638746" sldId="1175"/>
        </pc:sldMkLst>
      </pc:sldChg>
      <pc:sldChg chg="del">
        <pc:chgData name="Joe Waller" userId="2c0b9d9f-b3a2-4180-8532-231d42672e31" providerId="ADAL" clId="{562A7702-7DF6-4A23-8DFB-BE9BA07C8888}" dt="2021-04-19T22:52:07.917" v="0" actId="47"/>
        <pc:sldMkLst>
          <pc:docMk/>
          <pc:sldMk cId="3853020684" sldId="1176"/>
        </pc:sldMkLst>
      </pc:sldChg>
      <pc:sldChg chg="del">
        <pc:chgData name="Joe Waller" userId="2c0b9d9f-b3a2-4180-8532-231d42672e31" providerId="ADAL" clId="{562A7702-7DF6-4A23-8DFB-BE9BA07C8888}" dt="2021-04-19T22:52:07.917" v="0" actId="47"/>
        <pc:sldMkLst>
          <pc:docMk/>
          <pc:sldMk cId="3276520390" sldId="1177"/>
        </pc:sldMkLst>
      </pc:sldChg>
      <pc:sldChg chg="del">
        <pc:chgData name="Joe Waller" userId="2c0b9d9f-b3a2-4180-8532-231d42672e31" providerId="ADAL" clId="{562A7702-7DF6-4A23-8DFB-BE9BA07C8888}" dt="2021-04-19T22:52:07.917" v="0" actId="47"/>
        <pc:sldMkLst>
          <pc:docMk/>
          <pc:sldMk cId="765382536" sldId="1179"/>
        </pc:sldMkLst>
      </pc:sldChg>
      <pc:sldChg chg="del">
        <pc:chgData name="Joe Waller" userId="2c0b9d9f-b3a2-4180-8532-231d42672e31" providerId="ADAL" clId="{562A7702-7DF6-4A23-8DFB-BE9BA07C8888}" dt="2021-04-19T22:52:07.917" v="0" actId="47"/>
        <pc:sldMkLst>
          <pc:docMk/>
          <pc:sldMk cId="2547877649" sldId="1180"/>
        </pc:sldMkLst>
      </pc:sldChg>
      <pc:sldChg chg="del">
        <pc:chgData name="Joe Waller" userId="2c0b9d9f-b3a2-4180-8532-231d42672e31" providerId="ADAL" clId="{562A7702-7DF6-4A23-8DFB-BE9BA07C8888}" dt="2021-04-19T22:52:07.917" v="0" actId="47"/>
        <pc:sldMkLst>
          <pc:docMk/>
          <pc:sldMk cId="3569622116" sldId="1181"/>
        </pc:sldMkLst>
      </pc:sldChg>
      <pc:sldChg chg="del">
        <pc:chgData name="Joe Waller" userId="2c0b9d9f-b3a2-4180-8532-231d42672e31" providerId="ADAL" clId="{562A7702-7DF6-4A23-8DFB-BE9BA07C8888}" dt="2021-04-19T22:52:07.917" v="0" actId="47"/>
        <pc:sldMkLst>
          <pc:docMk/>
          <pc:sldMk cId="472281519" sldId="1182"/>
        </pc:sldMkLst>
      </pc:sldChg>
      <pc:sldChg chg="del">
        <pc:chgData name="Joe Waller" userId="2c0b9d9f-b3a2-4180-8532-231d42672e31" providerId="ADAL" clId="{562A7702-7DF6-4A23-8DFB-BE9BA07C8888}" dt="2021-04-19T22:52:07.917" v="0" actId="47"/>
        <pc:sldMkLst>
          <pc:docMk/>
          <pc:sldMk cId="3540402817" sldId="1183"/>
        </pc:sldMkLst>
      </pc:sldChg>
      <pc:sldChg chg="del">
        <pc:chgData name="Joe Waller" userId="2c0b9d9f-b3a2-4180-8532-231d42672e31" providerId="ADAL" clId="{562A7702-7DF6-4A23-8DFB-BE9BA07C8888}" dt="2021-04-19T22:52:07.917" v="0" actId="47"/>
        <pc:sldMkLst>
          <pc:docMk/>
          <pc:sldMk cId="1720718692" sldId="1184"/>
        </pc:sldMkLst>
      </pc:sldChg>
      <pc:sldChg chg="del">
        <pc:chgData name="Joe Waller" userId="2c0b9d9f-b3a2-4180-8532-231d42672e31" providerId="ADAL" clId="{562A7702-7DF6-4A23-8DFB-BE9BA07C8888}" dt="2021-04-19T22:52:07.917" v="0" actId="47"/>
        <pc:sldMkLst>
          <pc:docMk/>
          <pc:sldMk cId="1114528164" sldId="1185"/>
        </pc:sldMkLst>
      </pc:sldChg>
      <pc:sldChg chg="del">
        <pc:chgData name="Joe Waller" userId="2c0b9d9f-b3a2-4180-8532-231d42672e31" providerId="ADAL" clId="{562A7702-7DF6-4A23-8DFB-BE9BA07C8888}" dt="2021-04-19T22:52:07.917" v="0" actId="47"/>
        <pc:sldMkLst>
          <pc:docMk/>
          <pc:sldMk cId="3649947546" sldId="1186"/>
        </pc:sldMkLst>
      </pc:sldChg>
      <pc:sldChg chg="del">
        <pc:chgData name="Joe Waller" userId="2c0b9d9f-b3a2-4180-8532-231d42672e31" providerId="ADAL" clId="{562A7702-7DF6-4A23-8DFB-BE9BA07C8888}" dt="2021-04-19T22:52:07.917" v="0" actId="47"/>
        <pc:sldMkLst>
          <pc:docMk/>
          <pc:sldMk cId="2347916895" sldId="1187"/>
        </pc:sldMkLst>
      </pc:sldChg>
      <pc:sldChg chg="del">
        <pc:chgData name="Joe Waller" userId="2c0b9d9f-b3a2-4180-8532-231d42672e31" providerId="ADAL" clId="{562A7702-7DF6-4A23-8DFB-BE9BA07C8888}" dt="2021-04-19T22:52:07.917" v="0" actId="47"/>
        <pc:sldMkLst>
          <pc:docMk/>
          <pc:sldMk cId="2174542972" sldId="1188"/>
        </pc:sldMkLst>
      </pc:sldChg>
      <pc:sldChg chg="del">
        <pc:chgData name="Joe Waller" userId="2c0b9d9f-b3a2-4180-8532-231d42672e31" providerId="ADAL" clId="{562A7702-7DF6-4A23-8DFB-BE9BA07C8888}" dt="2021-04-19T22:52:07.917" v="0" actId="47"/>
        <pc:sldMkLst>
          <pc:docMk/>
          <pc:sldMk cId="2286067705" sldId="1189"/>
        </pc:sldMkLst>
      </pc:sldChg>
      <pc:sldChg chg="del">
        <pc:chgData name="Joe Waller" userId="2c0b9d9f-b3a2-4180-8532-231d42672e31" providerId="ADAL" clId="{562A7702-7DF6-4A23-8DFB-BE9BA07C8888}" dt="2021-04-19T22:52:07.917" v="0" actId="47"/>
        <pc:sldMkLst>
          <pc:docMk/>
          <pc:sldMk cId="1386036756" sldId="1190"/>
        </pc:sldMkLst>
      </pc:sldChg>
      <pc:sldChg chg="del">
        <pc:chgData name="Joe Waller" userId="2c0b9d9f-b3a2-4180-8532-231d42672e31" providerId="ADAL" clId="{562A7702-7DF6-4A23-8DFB-BE9BA07C8888}" dt="2021-04-19T22:52:07.917" v="0" actId="47"/>
        <pc:sldMkLst>
          <pc:docMk/>
          <pc:sldMk cId="4269871667" sldId="1191"/>
        </pc:sldMkLst>
      </pc:sldChg>
      <pc:sldChg chg="del">
        <pc:chgData name="Joe Waller" userId="2c0b9d9f-b3a2-4180-8532-231d42672e31" providerId="ADAL" clId="{562A7702-7DF6-4A23-8DFB-BE9BA07C8888}" dt="2021-04-19T22:52:07.917" v="0" actId="47"/>
        <pc:sldMkLst>
          <pc:docMk/>
          <pc:sldMk cId="1881688647" sldId="1192"/>
        </pc:sldMkLst>
      </pc:sldChg>
      <pc:sldChg chg="del">
        <pc:chgData name="Joe Waller" userId="2c0b9d9f-b3a2-4180-8532-231d42672e31" providerId="ADAL" clId="{562A7702-7DF6-4A23-8DFB-BE9BA07C8888}" dt="2021-04-19T22:52:07.917" v="0" actId="47"/>
        <pc:sldMkLst>
          <pc:docMk/>
          <pc:sldMk cId="528809905" sldId="1193"/>
        </pc:sldMkLst>
      </pc:sldChg>
      <pc:sldChg chg="del">
        <pc:chgData name="Joe Waller" userId="2c0b9d9f-b3a2-4180-8532-231d42672e31" providerId="ADAL" clId="{562A7702-7DF6-4A23-8DFB-BE9BA07C8888}" dt="2021-04-19T22:52:07.917" v="0" actId="47"/>
        <pc:sldMkLst>
          <pc:docMk/>
          <pc:sldMk cId="1279636464" sldId="1194"/>
        </pc:sldMkLst>
      </pc:sldChg>
      <pc:sldChg chg="del">
        <pc:chgData name="Joe Waller" userId="2c0b9d9f-b3a2-4180-8532-231d42672e31" providerId="ADAL" clId="{562A7702-7DF6-4A23-8DFB-BE9BA07C8888}" dt="2021-04-19T22:52:07.917" v="0" actId="47"/>
        <pc:sldMkLst>
          <pc:docMk/>
          <pc:sldMk cId="3218408924" sldId="1195"/>
        </pc:sldMkLst>
      </pc:sldChg>
      <pc:sldChg chg="del">
        <pc:chgData name="Joe Waller" userId="2c0b9d9f-b3a2-4180-8532-231d42672e31" providerId="ADAL" clId="{562A7702-7DF6-4A23-8DFB-BE9BA07C8888}" dt="2021-04-19T22:52:07.917" v="0" actId="47"/>
        <pc:sldMkLst>
          <pc:docMk/>
          <pc:sldMk cId="1803906553" sldId="1196"/>
        </pc:sldMkLst>
      </pc:sldChg>
      <pc:sldChg chg="del">
        <pc:chgData name="Joe Waller" userId="2c0b9d9f-b3a2-4180-8532-231d42672e31" providerId="ADAL" clId="{562A7702-7DF6-4A23-8DFB-BE9BA07C8888}" dt="2021-04-19T22:52:07.917" v="0" actId="47"/>
        <pc:sldMkLst>
          <pc:docMk/>
          <pc:sldMk cId="3997834880" sldId="1197"/>
        </pc:sldMkLst>
      </pc:sldChg>
      <pc:sldChg chg="del">
        <pc:chgData name="Joe Waller" userId="2c0b9d9f-b3a2-4180-8532-231d42672e31" providerId="ADAL" clId="{562A7702-7DF6-4A23-8DFB-BE9BA07C8888}" dt="2021-04-19T22:52:07.917" v="0" actId="47"/>
        <pc:sldMkLst>
          <pc:docMk/>
          <pc:sldMk cId="2014171828" sldId="1198"/>
        </pc:sldMkLst>
      </pc:sldChg>
      <pc:sldChg chg="del">
        <pc:chgData name="Joe Waller" userId="2c0b9d9f-b3a2-4180-8532-231d42672e31" providerId="ADAL" clId="{562A7702-7DF6-4A23-8DFB-BE9BA07C8888}" dt="2021-04-19T22:52:07.917" v="0" actId="47"/>
        <pc:sldMkLst>
          <pc:docMk/>
          <pc:sldMk cId="1082108626" sldId="1199"/>
        </pc:sldMkLst>
      </pc:sldChg>
      <pc:sldChg chg="del">
        <pc:chgData name="Joe Waller" userId="2c0b9d9f-b3a2-4180-8532-231d42672e31" providerId="ADAL" clId="{562A7702-7DF6-4A23-8DFB-BE9BA07C8888}" dt="2021-04-19T22:52:07.917" v="0" actId="47"/>
        <pc:sldMkLst>
          <pc:docMk/>
          <pc:sldMk cId="2041040359" sldId="1200"/>
        </pc:sldMkLst>
      </pc:sldChg>
      <pc:sldMasterChg chg="delSldLayout modSldLayout">
        <pc:chgData name="Joe Waller" userId="2c0b9d9f-b3a2-4180-8532-231d42672e31" providerId="ADAL" clId="{562A7702-7DF6-4A23-8DFB-BE9BA07C8888}" dt="2021-04-19T22:56:04.606" v="28" actId="1076"/>
        <pc:sldMasterMkLst>
          <pc:docMk/>
          <pc:sldMasterMk cId="2495139190" sldId="2147483746"/>
        </pc:sldMasterMkLst>
        <pc:sldLayoutChg chg="modSp mod">
          <pc:chgData name="Joe Waller" userId="2c0b9d9f-b3a2-4180-8532-231d42672e31" providerId="ADAL" clId="{562A7702-7DF6-4A23-8DFB-BE9BA07C8888}" dt="2021-04-19T22:54:59.021" v="22" actId="1076"/>
          <pc:sldLayoutMkLst>
            <pc:docMk/>
            <pc:sldMasterMk cId="2495139190" sldId="2147483746"/>
            <pc:sldLayoutMk cId="3481293811" sldId="2147483858"/>
          </pc:sldLayoutMkLst>
          <pc:spChg chg="mod">
            <ac:chgData name="Joe Waller" userId="2c0b9d9f-b3a2-4180-8532-231d42672e31" providerId="ADAL" clId="{562A7702-7DF6-4A23-8DFB-BE9BA07C8888}" dt="2021-04-19T22:54:59.021" v="22" actId="1076"/>
            <ac:spMkLst>
              <pc:docMk/>
              <pc:sldMasterMk cId="2495139190" sldId="2147483746"/>
              <pc:sldLayoutMk cId="3481293811" sldId="2147483858"/>
              <ac:spMk id="21" creationId="{C56AC9FB-F98D-074D-B659-7A68BB3B7807}"/>
            </ac:spMkLst>
          </pc:spChg>
        </pc:sldLayoutChg>
        <pc:sldLayoutChg chg="del">
          <pc:chgData name="Joe Waller" userId="2c0b9d9f-b3a2-4180-8532-231d42672e31" providerId="ADAL" clId="{562A7702-7DF6-4A23-8DFB-BE9BA07C8888}" dt="2021-04-19T22:52:07.917" v="0" actId="47"/>
          <pc:sldLayoutMkLst>
            <pc:docMk/>
            <pc:sldMasterMk cId="2495139190" sldId="2147483746"/>
            <pc:sldLayoutMk cId="1246327117" sldId="2147483899"/>
          </pc:sldLayoutMkLst>
        </pc:sldLayoutChg>
        <pc:sldLayoutChg chg="addSp delSp modSp mod">
          <pc:chgData name="Joe Waller" userId="2c0b9d9f-b3a2-4180-8532-231d42672e31" providerId="ADAL" clId="{562A7702-7DF6-4A23-8DFB-BE9BA07C8888}" dt="2021-04-19T22:56:04.606" v="28" actId="1076"/>
          <pc:sldLayoutMkLst>
            <pc:docMk/>
            <pc:sldMasterMk cId="2495139190" sldId="2147483746"/>
            <pc:sldLayoutMk cId="2961579935" sldId="2147483899"/>
          </pc:sldLayoutMkLst>
          <pc:spChg chg="del">
            <ac:chgData name="Joe Waller" userId="2c0b9d9f-b3a2-4180-8532-231d42672e31" providerId="ADAL" clId="{562A7702-7DF6-4A23-8DFB-BE9BA07C8888}" dt="2021-04-19T22:53:04.429" v="2" actId="478"/>
            <ac:spMkLst>
              <pc:docMk/>
              <pc:sldMasterMk cId="2495139190" sldId="2147483746"/>
              <pc:sldLayoutMk cId="2961579935" sldId="2147483899"/>
              <ac:spMk id="6" creationId="{30745C61-07AD-2F46-8417-F6692A0E6DB4}"/>
            </ac:spMkLst>
          </pc:spChg>
          <pc:spChg chg="add mod ord">
            <ac:chgData name="Joe Waller" userId="2c0b9d9f-b3a2-4180-8532-231d42672e31" providerId="ADAL" clId="{562A7702-7DF6-4A23-8DFB-BE9BA07C8888}" dt="2021-04-19T22:53:06.477" v="4" actId="167"/>
            <ac:spMkLst>
              <pc:docMk/>
              <pc:sldMasterMk cId="2495139190" sldId="2147483746"/>
              <pc:sldLayoutMk cId="2961579935" sldId="2147483899"/>
              <ac:spMk id="10" creationId="{3C68AAFA-E39A-49D1-989A-E6C9E2DF1FD7}"/>
            </ac:spMkLst>
          </pc:spChg>
          <pc:spChg chg="mod">
            <ac:chgData name="Joe Waller" userId="2c0b9d9f-b3a2-4180-8532-231d42672e31" providerId="ADAL" clId="{562A7702-7DF6-4A23-8DFB-BE9BA07C8888}" dt="2021-04-19T22:53:11.208" v="5" actId="207"/>
            <ac:spMkLst>
              <pc:docMk/>
              <pc:sldMasterMk cId="2495139190" sldId="2147483746"/>
              <pc:sldLayoutMk cId="2961579935" sldId="2147483899"/>
              <ac:spMk id="14" creationId="{00000000-0000-0000-0000-000000000000}"/>
            </ac:spMkLst>
          </pc:spChg>
          <pc:picChg chg="add mod">
            <ac:chgData name="Joe Waller" userId="2c0b9d9f-b3a2-4180-8532-231d42672e31" providerId="ADAL" clId="{562A7702-7DF6-4A23-8DFB-BE9BA07C8888}" dt="2021-04-19T22:56:04.606" v="28" actId="1076"/>
            <ac:picMkLst>
              <pc:docMk/>
              <pc:sldMasterMk cId="2495139190" sldId="2147483746"/>
              <pc:sldLayoutMk cId="2961579935" sldId="2147483899"/>
              <ac:picMk id="11" creationId="{AC0EFAF4-5569-4AAB-B623-A8F3F4E51CDD}"/>
            </ac:picMkLst>
          </pc:picChg>
          <pc:picChg chg="del">
            <ac:chgData name="Joe Waller" userId="2c0b9d9f-b3a2-4180-8532-231d42672e31" providerId="ADAL" clId="{562A7702-7DF6-4A23-8DFB-BE9BA07C8888}" dt="2021-04-19T22:56:00.913" v="26" actId="478"/>
            <ac:picMkLst>
              <pc:docMk/>
              <pc:sldMasterMk cId="2495139190" sldId="2147483746"/>
              <pc:sldLayoutMk cId="2961579935" sldId="2147483899"/>
              <ac:picMk id="13" creationId="{1462ABF0-683C-3548-8E04-D4EBE56CD872}"/>
            </ac:picMkLst>
          </pc:picChg>
          <pc:cxnChg chg="mod">
            <ac:chgData name="Joe Waller" userId="2c0b9d9f-b3a2-4180-8532-231d42672e31" providerId="ADAL" clId="{562A7702-7DF6-4A23-8DFB-BE9BA07C8888}" dt="2021-04-19T22:55:41.092" v="25" actId="208"/>
            <ac:cxnSpMkLst>
              <pc:docMk/>
              <pc:sldMasterMk cId="2495139190" sldId="2147483746"/>
              <pc:sldLayoutMk cId="2961579935" sldId="2147483899"/>
              <ac:cxnSpMk id="16" creationId="{34D657F4-55C8-D141-8E59-F0727A5E7326}"/>
            </ac:cxnSpMkLst>
          </pc:cxnChg>
        </pc:sldLayoutChg>
        <pc:sldLayoutChg chg="del">
          <pc:chgData name="Joe Waller" userId="2c0b9d9f-b3a2-4180-8532-231d42672e31" providerId="ADAL" clId="{562A7702-7DF6-4A23-8DFB-BE9BA07C8888}" dt="2021-04-19T22:52:07.917" v="0" actId="47"/>
          <pc:sldLayoutMkLst>
            <pc:docMk/>
            <pc:sldMasterMk cId="2495139190" sldId="2147483746"/>
            <pc:sldLayoutMk cId="869310169" sldId="2147483900"/>
          </pc:sldLayoutMkLst>
        </pc:sldLayoutChg>
        <pc:sldLayoutChg chg="addSp delSp modSp mod">
          <pc:chgData name="Joe Waller" userId="2c0b9d9f-b3a2-4180-8532-231d42672e31" providerId="ADAL" clId="{562A7702-7DF6-4A23-8DFB-BE9BA07C8888}" dt="2021-04-19T22:55:32.599" v="24" actId="208"/>
          <pc:sldLayoutMkLst>
            <pc:docMk/>
            <pc:sldMasterMk cId="2495139190" sldId="2147483746"/>
            <pc:sldLayoutMk cId="3577450458" sldId="2147483900"/>
          </pc:sldLayoutMkLst>
          <pc:spChg chg="del">
            <ac:chgData name="Joe Waller" userId="2c0b9d9f-b3a2-4180-8532-231d42672e31" providerId="ADAL" clId="{562A7702-7DF6-4A23-8DFB-BE9BA07C8888}" dt="2021-04-19T22:53:15.573" v="6" actId="478"/>
            <ac:spMkLst>
              <pc:docMk/>
              <pc:sldMasterMk cId="2495139190" sldId="2147483746"/>
              <pc:sldLayoutMk cId="3577450458" sldId="2147483900"/>
              <ac:spMk id="8" creationId="{26BEFB0B-BC3E-A746-B669-1DB8440D2A71}"/>
            </ac:spMkLst>
          </pc:spChg>
          <pc:spChg chg="mod">
            <ac:chgData name="Joe Waller" userId="2c0b9d9f-b3a2-4180-8532-231d42672e31" providerId="ADAL" clId="{562A7702-7DF6-4A23-8DFB-BE9BA07C8888}" dt="2021-04-19T22:55:05.410" v="23" actId="108"/>
            <ac:spMkLst>
              <pc:docMk/>
              <pc:sldMasterMk cId="2495139190" sldId="2147483746"/>
              <pc:sldLayoutMk cId="3577450458" sldId="2147483900"/>
              <ac:spMk id="10" creationId="{8BE3A7AF-63E5-4040-93B3-ADFF7AC813E0}"/>
            </ac:spMkLst>
          </pc:spChg>
          <pc:spChg chg="add mod ord">
            <ac:chgData name="Joe Waller" userId="2c0b9d9f-b3a2-4180-8532-231d42672e31" providerId="ADAL" clId="{562A7702-7DF6-4A23-8DFB-BE9BA07C8888}" dt="2021-04-19T22:53:18.811" v="8" actId="167"/>
            <ac:spMkLst>
              <pc:docMk/>
              <pc:sldMasterMk cId="2495139190" sldId="2147483746"/>
              <pc:sldLayoutMk cId="3577450458" sldId="2147483900"/>
              <ac:spMk id="11" creationId="{0A55B49F-329F-4EEA-9B22-580A3B593C07}"/>
            </ac:spMkLst>
          </pc:spChg>
          <pc:spChg chg="mod">
            <ac:chgData name="Joe Waller" userId="2c0b9d9f-b3a2-4180-8532-231d42672e31" providerId="ADAL" clId="{562A7702-7DF6-4A23-8DFB-BE9BA07C8888}" dt="2021-04-19T22:54:48.550" v="20" actId="207"/>
            <ac:spMkLst>
              <pc:docMk/>
              <pc:sldMasterMk cId="2495139190" sldId="2147483746"/>
              <pc:sldLayoutMk cId="3577450458" sldId="2147483900"/>
              <ac:spMk id="20" creationId="{42E1C364-17F7-7042-8748-3630B57BA9BF}"/>
            </ac:spMkLst>
          </pc:spChg>
          <pc:cxnChg chg="mod">
            <ac:chgData name="Joe Waller" userId="2c0b9d9f-b3a2-4180-8532-231d42672e31" providerId="ADAL" clId="{562A7702-7DF6-4A23-8DFB-BE9BA07C8888}" dt="2021-04-19T22:55:32.599" v="24" actId="208"/>
            <ac:cxnSpMkLst>
              <pc:docMk/>
              <pc:sldMasterMk cId="2495139190" sldId="2147483746"/>
              <pc:sldLayoutMk cId="3577450458" sldId="2147483900"/>
              <ac:cxnSpMk id="12" creationId="{C9A6651E-E38A-574D-B65C-051784F96710}"/>
            </ac:cxnSpMkLst>
          </pc:cxnChg>
        </pc:sldLayoutChg>
        <pc:sldLayoutChg chg="addSp delSp modSp mod">
          <pc:chgData name="Joe Waller" userId="2c0b9d9f-b3a2-4180-8532-231d42672e31" providerId="ADAL" clId="{562A7702-7DF6-4A23-8DFB-BE9BA07C8888}" dt="2021-04-19T22:53:48.594" v="18" actId="167"/>
          <pc:sldLayoutMkLst>
            <pc:docMk/>
            <pc:sldMasterMk cId="2495139190" sldId="2147483746"/>
            <pc:sldLayoutMk cId="2756987652" sldId="2147483901"/>
          </pc:sldLayoutMkLst>
          <pc:spChg chg="del">
            <ac:chgData name="Joe Waller" userId="2c0b9d9f-b3a2-4180-8532-231d42672e31" providerId="ADAL" clId="{562A7702-7DF6-4A23-8DFB-BE9BA07C8888}" dt="2021-04-19T22:53:23.850" v="9" actId="478"/>
            <ac:spMkLst>
              <pc:docMk/>
              <pc:sldMasterMk cId="2495139190" sldId="2147483746"/>
              <pc:sldLayoutMk cId="2756987652" sldId="2147483901"/>
              <ac:spMk id="6" creationId="{30745C61-07AD-2F46-8417-F6692A0E6DB4}"/>
            </ac:spMkLst>
          </pc:spChg>
          <pc:spChg chg="add del mod">
            <ac:chgData name="Joe Waller" userId="2c0b9d9f-b3a2-4180-8532-231d42672e31" providerId="ADAL" clId="{562A7702-7DF6-4A23-8DFB-BE9BA07C8888}" dt="2021-04-19T22:53:26.241" v="11"/>
            <ac:spMkLst>
              <pc:docMk/>
              <pc:sldMasterMk cId="2495139190" sldId="2147483746"/>
              <pc:sldLayoutMk cId="2756987652" sldId="2147483901"/>
              <ac:spMk id="8" creationId="{E8C6C7C2-1AA7-4201-9D20-25CA01387F5B}"/>
            </ac:spMkLst>
          </pc:spChg>
          <pc:spChg chg="add mod ord">
            <ac:chgData name="Joe Waller" userId="2c0b9d9f-b3a2-4180-8532-231d42672e31" providerId="ADAL" clId="{562A7702-7DF6-4A23-8DFB-BE9BA07C8888}" dt="2021-04-19T22:53:48.594" v="18" actId="167"/>
            <ac:spMkLst>
              <pc:docMk/>
              <pc:sldMasterMk cId="2495139190" sldId="2147483746"/>
              <pc:sldLayoutMk cId="2756987652" sldId="2147483901"/>
              <ac:spMk id="11" creationId="{99896293-3EAD-466C-9C2F-1224969479D5}"/>
            </ac:spMkLst>
          </pc:spChg>
          <pc:spChg chg="mod">
            <ac:chgData name="Joe Waller" userId="2c0b9d9f-b3a2-4180-8532-231d42672e31" providerId="ADAL" clId="{562A7702-7DF6-4A23-8DFB-BE9BA07C8888}" dt="2021-04-19T22:53:33.580" v="12" actId="207"/>
            <ac:spMkLst>
              <pc:docMk/>
              <pc:sldMasterMk cId="2495139190" sldId="2147483746"/>
              <pc:sldLayoutMk cId="2756987652" sldId="2147483901"/>
              <ac:spMk id="14" creationId="{00000000-0000-0000-0000-000000000000}"/>
            </ac:spMkLst>
          </pc:spChg>
        </pc:sldLayoutChg>
        <pc:sldLayoutChg chg="del">
          <pc:chgData name="Joe Waller" userId="2c0b9d9f-b3a2-4180-8532-231d42672e31" providerId="ADAL" clId="{562A7702-7DF6-4A23-8DFB-BE9BA07C8888}" dt="2021-04-19T22:52:07.917" v="0" actId="47"/>
          <pc:sldLayoutMkLst>
            <pc:docMk/>
            <pc:sldMasterMk cId="2495139190" sldId="2147483746"/>
            <pc:sldLayoutMk cId="4158817343" sldId="2147483901"/>
          </pc:sldLayoutMkLst>
        </pc:sldLayoutChg>
        <pc:sldLayoutChg chg="addSp delSp modSp mod">
          <pc:chgData name="Joe Waller" userId="2c0b9d9f-b3a2-4180-8532-231d42672e31" providerId="ADAL" clId="{562A7702-7DF6-4A23-8DFB-BE9BA07C8888}" dt="2021-04-19T22:53:44.611" v="16" actId="207"/>
          <pc:sldLayoutMkLst>
            <pc:docMk/>
            <pc:sldMasterMk cId="2495139190" sldId="2147483746"/>
            <pc:sldLayoutMk cId="1468794633" sldId="2147483902"/>
          </pc:sldLayoutMkLst>
          <pc:spChg chg="del">
            <ac:chgData name="Joe Waller" userId="2c0b9d9f-b3a2-4180-8532-231d42672e31" providerId="ADAL" clId="{562A7702-7DF6-4A23-8DFB-BE9BA07C8888}" dt="2021-04-19T22:53:37.523" v="13" actId="478"/>
            <ac:spMkLst>
              <pc:docMk/>
              <pc:sldMasterMk cId="2495139190" sldId="2147483746"/>
              <pc:sldLayoutMk cId="1468794633" sldId="2147483902"/>
              <ac:spMk id="6" creationId="{30745C61-07AD-2F46-8417-F6692A0E6DB4}"/>
            </ac:spMkLst>
          </pc:spChg>
          <pc:spChg chg="add mod ord">
            <ac:chgData name="Joe Waller" userId="2c0b9d9f-b3a2-4180-8532-231d42672e31" providerId="ADAL" clId="{562A7702-7DF6-4A23-8DFB-BE9BA07C8888}" dt="2021-04-19T22:53:40.664" v="15" actId="167"/>
            <ac:spMkLst>
              <pc:docMk/>
              <pc:sldMasterMk cId="2495139190" sldId="2147483746"/>
              <pc:sldLayoutMk cId="1468794633" sldId="2147483902"/>
              <ac:spMk id="8" creationId="{2E9FB529-B83A-4E38-BD8C-318A11FE1F29}"/>
            </ac:spMkLst>
          </pc:spChg>
          <pc:spChg chg="mod">
            <ac:chgData name="Joe Waller" userId="2c0b9d9f-b3a2-4180-8532-231d42672e31" providerId="ADAL" clId="{562A7702-7DF6-4A23-8DFB-BE9BA07C8888}" dt="2021-04-19T22:53:44.611" v="16" actId="207"/>
            <ac:spMkLst>
              <pc:docMk/>
              <pc:sldMasterMk cId="2495139190" sldId="2147483746"/>
              <pc:sldLayoutMk cId="1468794633" sldId="2147483902"/>
              <ac:spMk id="14" creationId="{00000000-0000-0000-0000-000000000000}"/>
            </ac:spMkLst>
          </pc:spChg>
        </pc:sldLayoutChg>
        <pc:sldLayoutChg chg="del">
          <pc:chgData name="Joe Waller" userId="2c0b9d9f-b3a2-4180-8532-231d42672e31" providerId="ADAL" clId="{562A7702-7DF6-4A23-8DFB-BE9BA07C8888}" dt="2021-04-19T22:52:07.917" v="0" actId="47"/>
          <pc:sldLayoutMkLst>
            <pc:docMk/>
            <pc:sldMasterMk cId="2495139190" sldId="2147483746"/>
            <pc:sldLayoutMk cId="1670445397" sldId="2147483902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12329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173" y="1"/>
            <a:ext cx="3012329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693C94-3FBD-FB46-A5E3-6E0B773E7CAB}" type="datetimeFigureOut">
              <a:rPr lang="en-US" smtClean="0"/>
              <a:t>3/10/2023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6"/>
            <a:ext cx="3012329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173" y="8772526"/>
            <a:ext cx="3012329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B67A31-8043-ED45-8053-40091903E1DD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78857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r">
              <a:defRPr sz="1200"/>
            </a:lvl1pPr>
          </a:lstStyle>
          <a:p>
            <a:fld id="{16E6FB2C-DA94-C541-9E89-F92525DB3B64}" type="datetimeFigureOut">
              <a:rPr lang="en-US" smtClean="0"/>
              <a:t>3/10/2023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4850" y="1154113"/>
            <a:ext cx="5540375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30" tIns="46415" rIns="92830" bIns="4641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2"/>
            <a:ext cx="5560060" cy="3636705"/>
          </a:xfrm>
          <a:prstGeom prst="rect">
            <a:avLst/>
          </a:prstGeom>
        </p:spPr>
        <p:txBody>
          <a:bodyPr vert="horz" lIns="92830" tIns="46415" rIns="92830" bIns="4641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70"/>
            <a:ext cx="3011699" cy="463407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70"/>
            <a:ext cx="3011699" cy="463407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r">
              <a:defRPr sz="1200"/>
            </a:lvl1pPr>
          </a:lstStyle>
          <a:p>
            <a:fld id="{1C54B805-CDAB-3A40-8111-AB777D1FAB7A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603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Las competencias son aquellas habilidades, capacidades y conocimientos que una persona tiene para cumplir eficientemente determinada tarea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78798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Las competencias son aquellas habilidades, capacidades y conocimientos que una persona tiene para cumplir eficientemente determinada tarea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78798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Las competencias son aquellas habilidades, capacidades y conocimientos que una persona tiene para cumplir eficientemente determinada tarea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7879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12" Type="http://schemas.openxmlformats.org/officeDocument/2006/relationships/image" Target="../media/image1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6" Type="http://schemas.openxmlformats.org/officeDocument/2006/relationships/image" Target="../media/image8.png"/><Relationship Id="rId11" Type="http://schemas.openxmlformats.org/officeDocument/2006/relationships/image" Target="../media/image10.png"/><Relationship Id="rId5" Type="http://schemas.openxmlformats.org/officeDocument/2006/relationships/image" Target="../media/image7.png"/><Relationship Id="rId10" Type="http://schemas.openxmlformats.org/officeDocument/2006/relationships/image" Target="../media/image4.png"/><Relationship Id="rId4" Type="http://schemas.openxmlformats.org/officeDocument/2006/relationships/image" Target="../media/image6.png"/><Relationship Id="rId9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1.png"/><Relationship Id="rId7" Type="http://schemas.openxmlformats.org/officeDocument/2006/relationships/image" Target="../media/image2.png"/><Relationship Id="rId12" Type="http://schemas.openxmlformats.org/officeDocument/2006/relationships/image" Target="../media/image6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openxmlformats.org/officeDocument/2006/relationships/image" Target="../media/image10.png"/><Relationship Id="rId10" Type="http://schemas.openxmlformats.org/officeDocument/2006/relationships/image" Target="../media/image8.png"/><Relationship Id="rId4" Type="http://schemas.openxmlformats.org/officeDocument/2006/relationships/image" Target="../media/image9.png"/><Relationship Id="rId9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Relationship Id="rId4" Type="http://schemas.openxmlformats.org/officeDocument/2006/relationships/image" Target="../media/image1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Relationship Id="rId4" Type="http://schemas.openxmlformats.org/officeDocument/2006/relationships/image" Target="../media/image12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Relationship Id="rId4" Type="http://schemas.openxmlformats.org/officeDocument/2006/relationships/image" Target="../media/image1.emf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Relationship Id="rId4" Type="http://schemas.openxmlformats.org/officeDocument/2006/relationships/image" Target="../media/image1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8.xml"/><Relationship Id="rId4" Type="http://schemas.openxmlformats.org/officeDocument/2006/relationships/image" Target="../media/image1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9.xml"/><Relationship Id="rId4" Type="http://schemas.openxmlformats.org/officeDocument/2006/relationships/image" Target="../media/image1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0.xml"/><Relationship Id="rId4" Type="http://schemas.openxmlformats.org/officeDocument/2006/relationships/image" Target="../media/image1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1.xml"/><Relationship Id="rId4" Type="http://schemas.openxmlformats.org/officeDocument/2006/relationships/image" Target="../media/image1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2.xml"/><Relationship Id="rId4" Type="http://schemas.openxmlformats.org/officeDocument/2006/relationships/image" Target="../media/image1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3.xml"/><Relationship Id="rId4" Type="http://schemas.openxmlformats.org/officeDocument/2006/relationships/image" Target="../media/image1.emf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5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6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8.xml"/><Relationship Id="rId5" Type="http://schemas.openxmlformats.org/officeDocument/2006/relationships/image" Target="../media/image21.png"/><Relationship Id="rId4" Type="http://schemas.openxmlformats.org/officeDocument/2006/relationships/image" Target="../media/image23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9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0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4.xml"/><Relationship Id="rId5" Type="http://schemas.openxmlformats.org/officeDocument/2006/relationships/image" Target="../media/image21.png"/><Relationship Id="rId4" Type="http://schemas.openxmlformats.org/officeDocument/2006/relationships/image" Target="../media/image23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5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6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7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8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9.xml"/><Relationship Id="rId5" Type="http://schemas.openxmlformats.org/officeDocument/2006/relationships/image" Target="../media/image21.png"/><Relationship Id="rId4" Type="http://schemas.openxmlformats.org/officeDocument/2006/relationships/image" Target="../media/image23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0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3.xml"/><Relationship Id="rId5" Type="http://schemas.openxmlformats.org/officeDocument/2006/relationships/image" Target="../media/image21.png"/><Relationship Id="rId4" Type="http://schemas.openxmlformats.org/officeDocument/2006/relationships/image" Target="../media/image23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4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5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6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7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8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9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0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6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8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9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0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4.xml"/><Relationship Id="rId6" Type="http://schemas.openxmlformats.org/officeDocument/2006/relationships/image" Target="../media/image33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5.xml"/><Relationship Id="rId6" Type="http://schemas.openxmlformats.org/officeDocument/2006/relationships/image" Target="../media/image33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6.xml"/><Relationship Id="rId6" Type="http://schemas.openxmlformats.org/officeDocument/2006/relationships/image" Target="../media/image33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7.xml"/><Relationship Id="rId6" Type="http://schemas.openxmlformats.org/officeDocument/2006/relationships/image" Target="../media/image33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8.xml"/><Relationship Id="rId6" Type="http://schemas.openxmlformats.org/officeDocument/2006/relationships/image" Target="../media/image33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9.xml"/><Relationship Id="rId6" Type="http://schemas.openxmlformats.org/officeDocument/2006/relationships/image" Target="../media/image33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0.xml"/><Relationship Id="rId6" Type="http://schemas.openxmlformats.org/officeDocument/2006/relationships/image" Target="../media/image33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1.xml"/><Relationship Id="rId6" Type="http://schemas.openxmlformats.org/officeDocument/2006/relationships/image" Target="../media/image33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2.xml"/><Relationship Id="rId6" Type="http://schemas.openxmlformats.org/officeDocument/2006/relationships/image" Target="../media/image33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3.xml"/><Relationship Id="rId6" Type="http://schemas.openxmlformats.org/officeDocument/2006/relationships/image" Target="../media/image33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4.xml"/><Relationship Id="rId6" Type="http://schemas.openxmlformats.org/officeDocument/2006/relationships/image" Target="../media/image34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5.xml"/><Relationship Id="rId6" Type="http://schemas.openxmlformats.org/officeDocument/2006/relationships/image" Target="../media/image34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6.xml"/><Relationship Id="rId6" Type="http://schemas.openxmlformats.org/officeDocument/2006/relationships/image" Target="../media/image35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7.xml"/><Relationship Id="rId6" Type="http://schemas.openxmlformats.org/officeDocument/2006/relationships/image" Target="../media/image35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8.xml"/><Relationship Id="rId6" Type="http://schemas.openxmlformats.org/officeDocument/2006/relationships/image" Target="../media/image36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9.xml"/><Relationship Id="rId6" Type="http://schemas.openxmlformats.org/officeDocument/2006/relationships/image" Target="../media/image36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0.xml"/><Relationship Id="rId6" Type="http://schemas.openxmlformats.org/officeDocument/2006/relationships/image" Target="../media/image37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1.xml"/><Relationship Id="rId6" Type="http://schemas.openxmlformats.org/officeDocument/2006/relationships/image" Target="../media/image37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2.xml"/><Relationship Id="rId6" Type="http://schemas.openxmlformats.org/officeDocument/2006/relationships/image" Target="../media/image38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3.xml"/><Relationship Id="rId6" Type="http://schemas.openxmlformats.org/officeDocument/2006/relationships/image" Target="../media/image38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4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5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6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7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8.xml"/><Relationship Id="rId4" Type="http://schemas.openxmlformats.org/officeDocument/2006/relationships/image" Target="../media/image1.emf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90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91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2.xml"/><Relationship Id="rId4" Type="http://schemas.openxmlformats.org/officeDocument/2006/relationships/image" Target="../media/image43.png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94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95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96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97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98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99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0.xml"/></Relationships>
</file>

<file path=ppt/slideLayouts/_rels/slideLayout10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12" Type="http://schemas.openxmlformats.org/officeDocument/2006/relationships/image" Target="../media/image11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1.xml"/><Relationship Id="rId6" Type="http://schemas.openxmlformats.org/officeDocument/2006/relationships/image" Target="../media/image8.png"/><Relationship Id="rId11" Type="http://schemas.openxmlformats.org/officeDocument/2006/relationships/image" Target="../media/image10.png"/><Relationship Id="rId5" Type="http://schemas.openxmlformats.org/officeDocument/2006/relationships/image" Target="../media/image7.png"/><Relationship Id="rId10" Type="http://schemas.openxmlformats.org/officeDocument/2006/relationships/image" Target="../media/image4.png"/><Relationship Id="rId4" Type="http://schemas.openxmlformats.org/officeDocument/2006/relationships/image" Target="../media/image6.png"/><Relationship Id="rId9" Type="http://schemas.openxmlformats.org/officeDocument/2006/relationships/image" Target="../media/image2.png"/></Relationships>
</file>

<file path=ppt/slideLayouts/_rels/slideLayout10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1.png"/><Relationship Id="rId7" Type="http://schemas.openxmlformats.org/officeDocument/2006/relationships/image" Target="../media/image2.png"/><Relationship Id="rId12" Type="http://schemas.openxmlformats.org/officeDocument/2006/relationships/image" Target="../media/image6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2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openxmlformats.org/officeDocument/2006/relationships/image" Target="../media/image10.png"/><Relationship Id="rId10" Type="http://schemas.openxmlformats.org/officeDocument/2006/relationships/image" Target="../media/image8.png"/><Relationship Id="rId4" Type="http://schemas.openxmlformats.org/officeDocument/2006/relationships/image" Target="../media/image9.png"/><Relationship Id="rId9" Type="http://schemas.openxmlformats.org/officeDocument/2006/relationships/image" Target="../media/image5.png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3.xml"/><Relationship Id="rId4" Type="http://schemas.openxmlformats.org/officeDocument/2006/relationships/image" Target="../media/image13.png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4.xml"/><Relationship Id="rId4" Type="http://schemas.openxmlformats.org/officeDocument/2006/relationships/image" Target="../media/image12.png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5.xml"/><Relationship Id="rId4" Type="http://schemas.openxmlformats.org/officeDocument/2006/relationships/image" Target="../media/image1.emf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6.xml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7.xml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8.xml"/><Relationship Id="rId4" Type="http://schemas.openxmlformats.org/officeDocument/2006/relationships/image" Target="../media/image1.emf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9.xml"/><Relationship Id="rId4" Type="http://schemas.openxmlformats.org/officeDocument/2006/relationships/image" Target="../media/image1.emf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0.xml"/><Relationship Id="rId4" Type="http://schemas.openxmlformats.org/officeDocument/2006/relationships/image" Target="../media/image1.emf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1.xml"/><Relationship Id="rId4" Type="http://schemas.openxmlformats.org/officeDocument/2006/relationships/image" Target="../media/image1.emf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2.xml"/><Relationship Id="rId4" Type="http://schemas.openxmlformats.org/officeDocument/2006/relationships/image" Target="../media/image1.emf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3.xml"/><Relationship Id="rId4" Type="http://schemas.openxmlformats.org/officeDocument/2006/relationships/image" Target="../media/image1.emf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4.xml"/><Relationship Id="rId4" Type="http://schemas.openxmlformats.org/officeDocument/2006/relationships/image" Target="../media/image1.emf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5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6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7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8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9.xml"/><Relationship Id="rId5" Type="http://schemas.openxmlformats.org/officeDocument/2006/relationships/image" Target="../media/image21.png"/><Relationship Id="rId4" Type="http://schemas.openxmlformats.org/officeDocument/2006/relationships/image" Target="../media/image23.png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0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1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2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3.xml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4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5.xml"/><Relationship Id="rId5" Type="http://schemas.openxmlformats.org/officeDocument/2006/relationships/image" Target="../media/image21.png"/><Relationship Id="rId4" Type="http://schemas.openxmlformats.org/officeDocument/2006/relationships/image" Target="../media/image23.png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6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7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8.xml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9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30.xml"/><Relationship Id="rId5" Type="http://schemas.openxmlformats.org/officeDocument/2006/relationships/image" Target="../media/image21.png"/><Relationship Id="rId4" Type="http://schemas.openxmlformats.org/officeDocument/2006/relationships/image" Target="../media/image23.png"/></Relationships>
</file>

<file path=ppt/slideLayouts/_rels/slideLayout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3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32.xml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3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34.xml"/><Relationship Id="rId5" Type="http://schemas.openxmlformats.org/officeDocument/2006/relationships/image" Target="../media/image21.png"/><Relationship Id="rId4" Type="http://schemas.openxmlformats.org/officeDocument/2006/relationships/image" Target="../media/image23.png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35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36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37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38.xml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39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40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4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4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4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4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4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46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4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48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49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50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5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5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5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5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55.xml"/><Relationship Id="rId6" Type="http://schemas.openxmlformats.org/officeDocument/2006/relationships/image" Target="../media/image33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56.xml"/><Relationship Id="rId6" Type="http://schemas.openxmlformats.org/officeDocument/2006/relationships/image" Target="../media/image33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57.xml"/><Relationship Id="rId6" Type="http://schemas.openxmlformats.org/officeDocument/2006/relationships/image" Target="../media/image33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58.xml"/><Relationship Id="rId6" Type="http://schemas.openxmlformats.org/officeDocument/2006/relationships/image" Target="../media/image33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59.xml"/><Relationship Id="rId6" Type="http://schemas.openxmlformats.org/officeDocument/2006/relationships/image" Target="../media/image33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60.xml"/><Relationship Id="rId6" Type="http://schemas.openxmlformats.org/officeDocument/2006/relationships/image" Target="../media/image33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61.xml"/><Relationship Id="rId6" Type="http://schemas.openxmlformats.org/officeDocument/2006/relationships/image" Target="../media/image33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62.xml"/><Relationship Id="rId6" Type="http://schemas.openxmlformats.org/officeDocument/2006/relationships/image" Target="../media/image33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63.xml"/><Relationship Id="rId6" Type="http://schemas.openxmlformats.org/officeDocument/2006/relationships/image" Target="../media/image33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64.xml"/><Relationship Id="rId6" Type="http://schemas.openxmlformats.org/officeDocument/2006/relationships/image" Target="../media/image33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65.xml"/><Relationship Id="rId6" Type="http://schemas.openxmlformats.org/officeDocument/2006/relationships/image" Target="../media/image34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66.xml"/><Relationship Id="rId6" Type="http://schemas.openxmlformats.org/officeDocument/2006/relationships/image" Target="../media/image34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67.xml"/><Relationship Id="rId6" Type="http://schemas.openxmlformats.org/officeDocument/2006/relationships/image" Target="../media/image35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68.xml"/><Relationship Id="rId6" Type="http://schemas.openxmlformats.org/officeDocument/2006/relationships/image" Target="../media/image35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69.xml"/><Relationship Id="rId6" Type="http://schemas.openxmlformats.org/officeDocument/2006/relationships/image" Target="../media/image36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70.xml"/><Relationship Id="rId6" Type="http://schemas.openxmlformats.org/officeDocument/2006/relationships/image" Target="../media/image36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71.xml"/><Relationship Id="rId6" Type="http://schemas.openxmlformats.org/officeDocument/2006/relationships/image" Target="../media/image37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72.xml"/><Relationship Id="rId6" Type="http://schemas.openxmlformats.org/officeDocument/2006/relationships/image" Target="../media/image37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73.xml"/><Relationship Id="rId6" Type="http://schemas.openxmlformats.org/officeDocument/2006/relationships/image" Target="../media/image38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74.xml"/><Relationship Id="rId6" Type="http://schemas.openxmlformats.org/officeDocument/2006/relationships/image" Target="../media/image38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75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76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77.xml"/></Relationships>
</file>

<file path=ppt/slideLayouts/_rels/slideLayout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78.xml"/></Relationships>
</file>

<file path=ppt/slideLayouts/_rels/slideLayout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79.xml"/><Relationship Id="rId4" Type="http://schemas.openxmlformats.org/officeDocument/2006/relationships/image" Target="../media/image1.emf"/></Relationships>
</file>

<file path=ppt/slideLayouts/_rels/slideLayout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80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81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82.xml"/></Relationships>
</file>

<file path=ppt/slideLayouts/_rels/slideLayout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83.xml"/><Relationship Id="rId4" Type="http://schemas.openxmlformats.org/officeDocument/2006/relationships/image" Target="../media/image44.png"/></Relationships>
</file>

<file path=ppt/slideLayouts/_rels/slideLayout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84.xml"/></Relationships>
</file>

<file path=ppt/slideLayouts/_rels/slideLayout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85.xml"/><Relationship Id="rId4" Type="http://schemas.openxmlformats.org/officeDocument/2006/relationships/image" Target="../media/image43.png"/></Relationships>
</file>

<file path=ppt/slideLayouts/_rels/slideLayout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86.xml"/><Relationship Id="rId5" Type="http://schemas.openxmlformats.org/officeDocument/2006/relationships/image" Target="../media/image46.svg"/><Relationship Id="rId4" Type="http://schemas.openxmlformats.org/officeDocument/2006/relationships/image" Target="../media/image45.png"/></Relationships>
</file>

<file path=ppt/slideLayouts/_rels/slideLayout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87.xml"/><Relationship Id="rId4" Type="http://schemas.openxmlformats.org/officeDocument/2006/relationships/image" Target="../media/image47.png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Master" Target="../slideMasters/slideMaster3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Master" Target="../slideMasters/slideMaster3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Master" Target="../slideMasters/slideMaster3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Master" Target="../slideMasters/slideMaster3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Master" Target="../slideMasters/slideMaster3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Master" Target="../slideMasters/slideMaster3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-dark bkg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8CFBB67-1C30-854A-8B9B-E5B5838EF185}"/>
              </a:ext>
            </a:extLst>
          </p:cNvPr>
          <p:cNvSpPr/>
          <p:nvPr userDrawn="1"/>
        </p:nvSpPr>
        <p:spPr>
          <a:xfrm rot="10800000">
            <a:off x="0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A9B2B1"/>
              </a:gs>
              <a:gs pos="69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9"/>
          <p:cNvSpPr>
            <a:spLocks noGrp="1"/>
          </p:cNvSpPr>
          <p:nvPr>
            <p:ph type="title" hasCustomPrompt="1"/>
          </p:nvPr>
        </p:nvSpPr>
        <p:spPr>
          <a:xfrm>
            <a:off x="838200" y="3200400"/>
            <a:ext cx="10515600" cy="735389"/>
          </a:xfrm>
          <a:prstGeom prst="rect">
            <a:avLst/>
          </a:prstGeom>
        </p:spPr>
        <p:txBody>
          <a:bodyPr/>
          <a:lstStyle>
            <a:lvl1pPr algn="ctr">
              <a:defRPr sz="4500">
                <a:solidFill>
                  <a:srgbClr val="333333"/>
                </a:solidFill>
                <a:latin typeface="Myriad Pro" charset="0"/>
                <a:ea typeface="Myriad Pro" charset="0"/>
                <a:cs typeface="Myriad Pro" charset="0"/>
              </a:defRPr>
            </a:lvl1pPr>
          </a:lstStyle>
          <a:p>
            <a:r>
              <a:rPr lang="en-US" dirty="0"/>
              <a:t>Click to Edit Session Title</a:t>
            </a:r>
          </a:p>
        </p:txBody>
      </p:sp>
      <p:sp>
        <p:nvSpPr>
          <p:cNvPr id="15" name="Content Placeholder 17"/>
          <p:cNvSpPr>
            <a:spLocks noGrp="1"/>
          </p:cNvSpPr>
          <p:nvPr>
            <p:ph sz="quarter" idx="10" hasCustomPrompt="1"/>
          </p:nvPr>
        </p:nvSpPr>
        <p:spPr>
          <a:xfrm>
            <a:off x="2197100" y="4195570"/>
            <a:ext cx="7797800" cy="914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aseline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Session #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BA67F5A-54E4-DB48-8CA0-595B61858D58}"/>
              </a:ext>
            </a:extLst>
          </p:cNvPr>
          <p:cNvPicPr>
            <a:picLocks/>
          </p:cNvPicPr>
          <p:nvPr userDrawn="1"/>
        </p:nvPicPr>
        <p:blipFill>
          <a:blip r:embed="rId3"/>
          <a:srcRect/>
          <a:stretch/>
        </p:blipFill>
        <p:spPr>
          <a:xfrm>
            <a:off x="4545048" y="1639968"/>
            <a:ext cx="3101903" cy="618907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018D244-C962-EF4F-BA27-A14967B53C5C}"/>
              </a:ext>
            </a:extLst>
          </p:cNvPr>
          <p:cNvCxnSpPr/>
          <p:nvPr userDrawn="1"/>
        </p:nvCxnSpPr>
        <p:spPr>
          <a:xfrm>
            <a:off x="1422400" y="2743200"/>
            <a:ext cx="9347200" cy="0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79857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-dark bkgd Session List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85487CC-3852-9148-B50F-AA603BDEDA3C}"/>
              </a:ext>
            </a:extLst>
          </p:cNvPr>
          <p:cNvSpPr/>
          <p:nvPr userDrawn="1"/>
        </p:nvSpPr>
        <p:spPr>
          <a:xfrm rot="10800000">
            <a:off x="-12565" y="-1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A9B2B1"/>
              </a:gs>
              <a:gs pos="69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9"/>
          <p:cNvSpPr>
            <a:spLocks noGrp="1"/>
          </p:cNvSpPr>
          <p:nvPr>
            <p:ph type="title" hasCustomPrompt="1"/>
          </p:nvPr>
        </p:nvSpPr>
        <p:spPr>
          <a:xfrm>
            <a:off x="838200" y="2293833"/>
            <a:ext cx="10515600" cy="863582"/>
          </a:xfrm>
          <a:prstGeom prst="rect">
            <a:avLst/>
          </a:prstGeom>
        </p:spPr>
        <p:txBody>
          <a:bodyPr/>
          <a:lstStyle>
            <a:lvl1pPr algn="ctr">
              <a:defRPr sz="4500">
                <a:solidFill>
                  <a:srgbClr val="333333"/>
                </a:solidFill>
                <a:latin typeface="Myriad Pro" charset="0"/>
                <a:ea typeface="Myriad Pro" charset="0"/>
                <a:cs typeface="Myriad Pro" charset="0"/>
              </a:defRPr>
            </a:lvl1pPr>
          </a:lstStyle>
          <a:p>
            <a:r>
              <a:rPr lang="en-US" dirty="0"/>
              <a:t>Click to Edit Session Title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BA67F5A-54E4-DB48-8CA0-595B61858D58}"/>
              </a:ext>
            </a:extLst>
          </p:cNvPr>
          <p:cNvPicPr>
            <a:picLocks/>
          </p:cNvPicPr>
          <p:nvPr userDrawn="1"/>
        </p:nvPicPr>
        <p:blipFill>
          <a:blip r:embed="rId3"/>
          <a:srcRect/>
          <a:stretch/>
        </p:blipFill>
        <p:spPr>
          <a:xfrm>
            <a:off x="4494724" y="890343"/>
            <a:ext cx="3202552" cy="63898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018D244-C962-EF4F-BA27-A14967B53C5C}"/>
              </a:ext>
            </a:extLst>
          </p:cNvPr>
          <p:cNvCxnSpPr/>
          <p:nvPr userDrawn="1"/>
        </p:nvCxnSpPr>
        <p:spPr>
          <a:xfrm>
            <a:off x="1422400" y="1917401"/>
            <a:ext cx="9347200" cy="0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17">
            <a:extLst>
              <a:ext uri="{FF2B5EF4-FFF2-40B4-BE49-F238E27FC236}">
                <a16:creationId xmlns:a16="http://schemas.microsoft.com/office/drawing/2014/main" id="{9E5327BE-6B83-9E46-A057-9BB90418B7D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197100" y="3255386"/>
            <a:ext cx="7797800" cy="6661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aseline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Session #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24323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pos="480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-dark bkgd Session Lis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7CE444B-9697-644A-86A0-CCD077EC51AA}"/>
              </a:ext>
            </a:extLst>
          </p:cNvPr>
          <p:cNvSpPr/>
          <p:nvPr userDrawn="1"/>
        </p:nvSpPr>
        <p:spPr>
          <a:xfrm rot="10800000">
            <a:off x="0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A9B2B1"/>
              </a:gs>
              <a:gs pos="69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42B321F-FB33-1742-A6B9-F3E79553D059}"/>
              </a:ext>
            </a:extLst>
          </p:cNvPr>
          <p:cNvPicPr>
            <a:picLocks/>
          </p:cNvPicPr>
          <p:nvPr userDrawn="1"/>
        </p:nvPicPr>
        <p:blipFill>
          <a:blip r:embed="rId3"/>
          <a:srcRect/>
          <a:stretch/>
        </p:blipFill>
        <p:spPr>
          <a:xfrm>
            <a:off x="4494724" y="890343"/>
            <a:ext cx="3202552" cy="638989"/>
          </a:xfrm>
          <a:prstGeom prst="rect">
            <a:avLst/>
          </a:prstGeom>
        </p:spPr>
      </p:pic>
      <p:sp>
        <p:nvSpPr>
          <p:cNvPr id="14" name="Title 9"/>
          <p:cNvSpPr>
            <a:spLocks noGrp="1"/>
          </p:cNvSpPr>
          <p:nvPr>
            <p:ph type="title" hasCustomPrompt="1"/>
          </p:nvPr>
        </p:nvSpPr>
        <p:spPr>
          <a:xfrm>
            <a:off x="838200" y="2293833"/>
            <a:ext cx="10515600" cy="863582"/>
          </a:xfrm>
          <a:prstGeom prst="rect">
            <a:avLst/>
          </a:prstGeom>
        </p:spPr>
        <p:txBody>
          <a:bodyPr/>
          <a:lstStyle>
            <a:lvl1pPr algn="ctr">
              <a:defRPr sz="4500">
                <a:solidFill>
                  <a:srgbClr val="333333"/>
                </a:solidFill>
                <a:latin typeface="Myriad Pro" charset="0"/>
                <a:ea typeface="Myriad Pro" charset="0"/>
                <a:cs typeface="Myriad Pro" charset="0"/>
              </a:defRPr>
            </a:lvl1pPr>
          </a:lstStyle>
          <a:p>
            <a:r>
              <a:rPr lang="en-US" dirty="0"/>
              <a:t>Click to Edit Session Title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018D244-C962-EF4F-BA27-A14967B53C5C}"/>
              </a:ext>
            </a:extLst>
          </p:cNvPr>
          <p:cNvCxnSpPr/>
          <p:nvPr userDrawn="1"/>
        </p:nvCxnSpPr>
        <p:spPr>
          <a:xfrm>
            <a:off x="1422400" y="1917401"/>
            <a:ext cx="9347200" cy="0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17">
            <a:extLst>
              <a:ext uri="{FF2B5EF4-FFF2-40B4-BE49-F238E27FC236}">
                <a16:creationId xmlns:a16="http://schemas.microsoft.com/office/drawing/2014/main" id="{9E5327BE-6B83-9E46-A057-9BB90418B7D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197100" y="3255386"/>
            <a:ext cx="7797800" cy="6661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aseline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Session #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78818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-dark 2 Lines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2AD82BE-C1C6-144C-AE68-B467DB01763D}"/>
              </a:ext>
            </a:extLst>
          </p:cNvPr>
          <p:cNvSpPr/>
          <p:nvPr userDrawn="1"/>
        </p:nvSpPr>
        <p:spPr>
          <a:xfrm rot="10800000">
            <a:off x="0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A9B2B1"/>
              </a:gs>
              <a:gs pos="69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9"/>
          <p:cNvSpPr>
            <a:spLocks noGrp="1"/>
          </p:cNvSpPr>
          <p:nvPr>
            <p:ph type="title" hasCustomPrompt="1"/>
          </p:nvPr>
        </p:nvSpPr>
        <p:spPr>
          <a:xfrm>
            <a:off x="838200" y="1825307"/>
            <a:ext cx="10515600" cy="1402841"/>
          </a:xfrm>
          <a:prstGeom prst="rect">
            <a:avLst/>
          </a:prstGeom>
        </p:spPr>
        <p:txBody>
          <a:bodyPr/>
          <a:lstStyle>
            <a:lvl1pPr algn="ctr">
              <a:defRPr sz="4500">
                <a:solidFill>
                  <a:srgbClr val="333333"/>
                </a:solidFill>
                <a:latin typeface="Myriad Pro" charset="0"/>
                <a:ea typeface="Myriad Pro" charset="0"/>
                <a:cs typeface="Myriad Pro" charset="0"/>
              </a:defRPr>
            </a:lvl1pPr>
          </a:lstStyle>
          <a:p>
            <a:r>
              <a:rPr lang="en-US" dirty="0"/>
              <a:t>Click to Edit Session Title</a:t>
            </a:r>
            <a:br>
              <a:rPr lang="en-US" dirty="0"/>
            </a:br>
            <a:r>
              <a:rPr lang="en-US" dirty="0"/>
              <a:t>Two Lines</a:t>
            </a:r>
          </a:p>
        </p:txBody>
      </p:sp>
      <p:sp>
        <p:nvSpPr>
          <p:cNvPr id="12" name="Content Placeholder 17">
            <a:extLst>
              <a:ext uri="{FF2B5EF4-FFF2-40B4-BE49-F238E27FC236}">
                <a16:creationId xmlns:a16="http://schemas.microsoft.com/office/drawing/2014/main" id="{60F0A595-C69A-A44F-ABDF-2CABF2A9C7E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197100" y="3354783"/>
            <a:ext cx="7797800" cy="6661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aseline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Session #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4D657F4-55C8-D141-8E59-F0727A5E7326}"/>
              </a:ext>
            </a:extLst>
          </p:cNvPr>
          <p:cNvCxnSpPr/>
          <p:nvPr userDrawn="1"/>
        </p:nvCxnSpPr>
        <p:spPr>
          <a:xfrm>
            <a:off x="1422400" y="1570566"/>
            <a:ext cx="9347200" cy="0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9005D0E1-91E7-5643-89E2-98E2F806077F}"/>
              </a:ext>
            </a:extLst>
          </p:cNvPr>
          <p:cNvPicPr>
            <a:picLocks/>
          </p:cNvPicPr>
          <p:nvPr userDrawn="1"/>
        </p:nvPicPr>
        <p:blipFill>
          <a:blip r:embed="rId3"/>
          <a:srcRect/>
          <a:stretch/>
        </p:blipFill>
        <p:spPr>
          <a:xfrm>
            <a:off x="4494724" y="511316"/>
            <a:ext cx="3202552" cy="63898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43600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-dark 2 Lines 2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6F667DD-2C83-6444-A630-A0860CBB41D8}"/>
              </a:ext>
            </a:extLst>
          </p:cNvPr>
          <p:cNvSpPr/>
          <p:nvPr userDrawn="1"/>
        </p:nvSpPr>
        <p:spPr>
          <a:xfrm rot="10800000">
            <a:off x="0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A9B2B1"/>
              </a:gs>
              <a:gs pos="69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9"/>
          <p:cNvSpPr>
            <a:spLocks noGrp="1"/>
          </p:cNvSpPr>
          <p:nvPr>
            <p:ph type="title" hasCustomPrompt="1"/>
          </p:nvPr>
        </p:nvSpPr>
        <p:spPr>
          <a:xfrm>
            <a:off x="838200" y="1825307"/>
            <a:ext cx="10515600" cy="1402841"/>
          </a:xfrm>
          <a:prstGeom prst="rect">
            <a:avLst/>
          </a:prstGeom>
        </p:spPr>
        <p:txBody>
          <a:bodyPr/>
          <a:lstStyle>
            <a:lvl1pPr algn="ctr">
              <a:defRPr sz="4500">
                <a:solidFill>
                  <a:srgbClr val="333333"/>
                </a:solidFill>
                <a:latin typeface="Myriad Pro" charset="0"/>
                <a:ea typeface="Myriad Pro" charset="0"/>
                <a:cs typeface="Myriad Pro" charset="0"/>
              </a:defRPr>
            </a:lvl1pPr>
          </a:lstStyle>
          <a:p>
            <a:r>
              <a:rPr lang="en-US" dirty="0"/>
              <a:t>Click to Edit Session Title</a:t>
            </a:r>
            <a:br>
              <a:rPr lang="en-US" dirty="0"/>
            </a:br>
            <a:r>
              <a:rPr lang="en-US" dirty="0"/>
              <a:t>Two Lines</a:t>
            </a:r>
          </a:p>
        </p:txBody>
      </p:sp>
      <p:sp>
        <p:nvSpPr>
          <p:cNvPr id="12" name="Content Placeholder 17">
            <a:extLst>
              <a:ext uri="{FF2B5EF4-FFF2-40B4-BE49-F238E27FC236}">
                <a16:creationId xmlns:a16="http://schemas.microsoft.com/office/drawing/2014/main" id="{60F0A595-C69A-A44F-ABDF-2CABF2A9C7E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197100" y="3354783"/>
            <a:ext cx="7797800" cy="6661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aseline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Session #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4D657F4-55C8-D141-8E59-F0727A5E7326}"/>
              </a:ext>
            </a:extLst>
          </p:cNvPr>
          <p:cNvCxnSpPr/>
          <p:nvPr userDrawn="1"/>
        </p:nvCxnSpPr>
        <p:spPr>
          <a:xfrm>
            <a:off x="1422400" y="1570566"/>
            <a:ext cx="9347200" cy="0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CDA9D568-5F6D-6945-9CFA-AFB146235323}"/>
              </a:ext>
            </a:extLst>
          </p:cNvPr>
          <p:cNvPicPr>
            <a:picLocks/>
          </p:cNvPicPr>
          <p:nvPr userDrawn="1"/>
        </p:nvPicPr>
        <p:blipFill>
          <a:blip r:embed="rId3"/>
          <a:srcRect/>
          <a:stretch/>
        </p:blipFill>
        <p:spPr>
          <a:xfrm>
            <a:off x="4494724" y="517730"/>
            <a:ext cx="3202552" cy="63898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81899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>
            <a:extLst>
              <a:ext uri="{FF2B5EF4-FFF2-40B4-BE49-F238E27FC236}">
                <a16:creationId xmlns:a16="http://schemas.microsoft.com/office/drawing/2014/main" id="{FCD0AA79-C9D9-B641-9A69-5712C9425117}"/>
              </a:ext>
            </a:extLst>
          </p:cNvPr>
          <p:cNvGrpSpPr/>
          <p:nvPr userDrawn="1"/>
        </p:nvGrpSpPr>
        <p:grpSpPr>
          <a:xfrm>
            <a:off x="909145" y="1477720"/>
            <a:ext cx="10373711" cy="4294430"/>
            <a:chOff x="901261" y="1477720"/>
            <a:chExt cx="10373711" cy="429443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2A84ACC7-3A15-054F-80F2-39FED25C1F15}"/>
                </a:ext>
              </a:extLst>
            </p:cNvPr>
            <p:cNvGrpSpPr/>
            <p:nvPr userDrawn="1"/>
          </p:nvGrpSpPr>
          <p:grpSpPr>
            <a:xfrm>
              <a:off x="901261" y="1477720"/>
              <a:ext cx="3200400" cy="4294430"/>
              <a:chOff x="901261" y="1477720"/>
              <a:chExt cx="3200400" cy="4294430"/>
            </a:xfrm>
          </p:grpSpPr>
          <p:sp>
            <p:nvSpPr>
              <p:cNvPr id="12" name="Rounded Rectangle 11">
                <a:extLst>
                  <a:ext uri="{FF2B5EF4-FFF2-40B4-BE49-F238E27FC236}">
                    <a16:creationId xmlns:a16="http://schemas.microsoft.com/office/drawing/2014/main" id="{62F86551-17BC-1F4D-9F3A-7B4875FAB82C}"/>
                  </a:ext>
                </a:extLst>
              </p:cNvPr>
              <p:cNvSpPr/>
              <p:nvPr userDrawn="1"/>
            </p:nvSpPr>
            <p:spPr>
              <a:xfrm>
                <a:off x="901261" y="1477720"/>
                <a:ext cx="3200400" cy="4294430"/>
              </a:xfrm>
              <a:prstGeom prst="roundRect">
                <a:avLst>
                  <a:gd name="adj" fmla="val 616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49A31CF2-A7B1-2749-873A-5BFB465353D4}"/>
                  </a:ext>
                </a:extLst>
              </p:cNvPr>
              <p:cNvSpPr/>
              <p:nvPr userDrawn="1"/>
            </p:nvSpPr>
            <p:spPr>
              <a:xfrm>
                <a:off x="901261" y="2134217"/>
                <a:ext cx="3200400" cy="1879600"/>
              </a:xfrm>
              <a:prstGeom prst="rect">
                <a:avLst/>
              </a:prstGeom>
              <a:solidFill>
                <a:srgbClr val="C6D5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40569E1C-12F3-2B4C-A00C-9D5C979160C5}"/>
                  </a:ext>
                </a:extLst>
              </p:cNvPr>
              <p:cNvSpPr/>
              <p:nvPr userDrawn="1"/>
            </p:nvSpPr>
            <p:spPr>
              <a:xfrm flipV="1">
                <a:off x="901261" y="1493174"/>
                <a:ext cx="3200400" cy="64507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40208D7E-8928-E540-BE62-FFE7B7217131}"/>
                </a:ext>
              </a:extLst>
            </p:cNvPr>
            <p:cNvGrpSpPr/>
            <p:nvPr userDrawn="1"/>
          </p:nvGrpSpPr>
          <p:grpSpPr>
            <a:xfrm>
              <a:off x="4487915" y="1477720"/>
              <a:ext cx="3200401" cy="4294430"/>
              <a:chOff x="4495799" y="1477720"/>
              <a:chExt cx="3200401" cy="4294430"/>
            </a:xfrm>
          </p:grpSpPr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6B5BB1E6-F415-3043-868C-BE24BC244391}"/>
                  </a:ext>
                </a:extLst>
              </p:cNvPr>
              <p:cNvSpPr/>
              <p:nvPr userDrawn="1"/>
            </p:nvSpPr>
            <p:spPr>
              <a:xfrm>
                <a:off x="4495799" y="1477720"/>
                <a:ext cx="3200401" cy="4294430"/>
              </a:xfrm>
              <a:prstGeom prst="roundRect">
                <a:avLst>
                  <a:gd name="adj" fmla="val 616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D93D8AC1-E4FC-0244-974B-65FC86A1C60F}"/>
                  </a:ext>
                </a:extLst>
              </p:cNvPr>
              <p:cNvSpPr/>
              <p:nvPr userDrawn="1"/>
            </p:nvSpPr>
            <p:spPr>
              <a:xfrm>
                <a:off x="4495800" y="2134217"/>
                <a:ext cx="3200400" cy="187960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8E2AE9C6-1E94-2E4B-A938-5328AE48657A}"/>
                  </a:ext>
                </a:extLst>
              </p:cNvPr>
              <p:cNvSpPr/>
              <p:nvPr userDrawn="1"/>
            </p:nvSpPr>
            <p:spPr>
              <a:xfrm flipV="1">
                <a:off x="4495800" y="1493174"/>
                <a:ext cx="3200400" cy="645075"/>
              </a:xfrm>
              <a:prstGeom prst="rect">
                <a:avLst/>
              </a:prstGeom>
              <a:solidFill>
                <a:srgbClr val="8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1E8AD4BC-EF61-4D43-ACB1-CBDCD9851E64}"/>
                </a:ext>
              </a:extLst>
            </p:cNvPr>
            <p:cNvGrpSpPr/>
            <p:nvPr userDrawn="1"/>
          </p:nvGrpSpPr>
          <p:grpSpPr>
            <a:xfrm>
              <a:off x="8074571" y="1477720"/>
              <a:ext cx="3200401" cy="4294430"/>
              <a:chOff x="8074571" y="1477720"/>
              <a:chExt cx="3200401" cy="4294430"/>
            </a:xfrm>
          </p:grpSpPr>
          <p:sp>
            <p:nvSpPr>
              <p:cNvPr id="14" name="Rounded Rectangle 13">
                <a:extLst>
                  <a:ext uri="{FF2B5EF4-FFF2-40B4-BE49-F238E27FC236}">
                    <a16:creationId xmlns:a16="http://schemas.microsoft.com/office/drawing/2014/main" id="{F2140E8E-951B-E74A-9594-2938F6AC3711}"/>
                  </a:ext>
                </a:extLst>
              </p:cNvPr>
              <p:cNvSpPr/>
              <p:nvPr userDrawn="1"/>
            </p:nvSpPr>
            <p:spPr>
              <a:xfrm>
                <a:off x="8074571" y="1477720"/>
                <a:ext cx="3200401" cy="4294430"/>
              </a:xfrm>
              <a:prstGeom prst="roundRect">
                <a:avLst>
                  <a:gd name="adj" fmla="val 616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3F2963BF-3A3D-4640-BF83-339B51A3F108}"/>
                  </a:ext>
                </a:extLst>
              </p:cNvPr>
              <p:cNvSpPr/>
              <p:nvPr userDrawn="1"/>
            </p:nvSpPr>
            <p:spPr>
              <a:xfrm>
                <a:off x="8074572" y="2134217"/>
                <a:ext cx="3200400" cy="1879600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DCC82B6A-9C9D-7F4F-8F8E-4C653817CDCF}"/>
                  </a:ext>
                </a:extLst>
              </p:cNvPr>
              <p:cNvSpPr/>
              <p:nvPr userDrawn="1"/>
            </p:nvSpPr>
            <p:spPr>
              <a:xfrm flipV="1">
                <a:off x="8074572" y="1493174"/>
                <a:ext cx="3200400" cy="645075"/>
              </a:xfrm>
              <a:prstGeom prst="rect">
                <a:avLst/>
              </a:prstGeom>
              <a:solidFill>
                <a:srgbClr val="59595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FC71DF9-A2B7-D84B-AA4E-DA4A52EAFD23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itle 5">
            <a:extLst>
              <a:ext uri="{FF2B5EF4-FFF2-40B4-BE49-F238E27FC236}">
                <a16:creationId xmlns:a16="http://schemas.microsoft.com/office/drawing/2014/main" id="{0A090CD9-9A7A-0041-89D9-0486CA2B944B}"/>
              </a:ext>
            </a:extLst>
          </p:cNvPr>
          <p:cNvSpPr txBox="1">
            <a:spLocks/>
          </p:cNvSpPr>
          <p:nvPr userDrawn="1"/>
        </p:nvSpPr>
        <p:spPr>
          <a:xfrm>
            <a:off x="304800" y="295773"/>
            <a:ext cx="11480800" cy="645075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 i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9pPr>
          </a:lstStyle>
          <a:p>
            <a:r>
              <a:rPr lang="en-US" sz="3600" kern="0" dirty="0">
                <a:latin typeface="+mj-lt"/>
              </a:rPr>
              <a:t>Objectives</a:t>
            </a:r>
          </a:p>
        </p:txBody>
      </p:sp>
      <p:sp>
        <p:nvSpPr>
          <p:cNvPr id="34" name="Content Placeholder 17">
            <a:extLst>
              <a:ext uri="{FF2B5EF4-FFF2-40B4-BE49-F238E27FC236}">
                <a16:creationId xmlns:a16="http://schemas.microsoft.com/office/drawing/2014/main" id="{B3FA4BB9-DB16-9749-AE9B-39072D69506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906517" y="1492454"/>
            <a:ext cx="3200401" cy="6417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36" name="Content Placeholder 17">
            <a:extLst>
              <a:ext uri="{FF2B5EF4-FFF2-40B4-BE49-F238E27FC236}">
                <a16:creationId xmlns:a16="http://schemas.microsoft.com/office/drawing/2014/main" id="{BC3739E6-AEF1-5C49-9F8D-54E5E783DDB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06517" y="4140692"/>
            <a:ext cx="3200401" cy="156966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40" name="Content Placeholder 17">
            <a:extLst>
              <a:ext uri="{FF2B5EF4-FFF2-40B4-BE49-F238E27FC236}">
                <a16:creationId xmlns:a16="http://schemas.microsoft.com/office/drawing/2014/main" id="{5BDCE44E-ECE9-7741-A319-32F929D650A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495800" y="1492454"/>
            <a:ext cx="3200401" cy="6417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41" name="Content Placeholder 17">
            <a:extLst>
              <a:ext uri="{FF2B5EF4-FFF2-40B4-BE49-F238E27FC236}">
                <a16:creationId xmlns:a16="http://schemas.microsoft.com/office/drawing/2014/main" id="{3487E483-E252-644F-AEAD-36BC1F1BB8A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495800" y="4140692"/>
            <a:ext cx="3200401" cy="156966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42" name="Content Placeholder 17">
            <a:extLst>
              <a:ext uri="{FF2B5EF4-FFF2-40B4-BE49-F238E27FC236}">
                <a16:creationId xmlns:a16="http://schemas.microsoft.com/office/drawing/2014/main" id="{B5E98C7C-991E-1D4C-B99A-ED263063B3D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075023" y="1492454"/>
            <a:ext cx="3200401" cy="6417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43" name="Content Placeholder 17">
            <a:extLst>
              <a:ext uri="{FF2B5EF4-FFF2-40B4-BE49-F238E27FC236}">
                <a16:creationId xmlns:a16="http://schemas.microsoft.com/office/drawing/2014/main" id="{656BA550-2736-D941-9346-4C922AEA7EC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075023" y="4140692"/>
            <a:ext cx="3200401" cy="156966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A7D17D0-C581-494F-8E7D-48C59D387CC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12461" y="2159035"/>
            <a:ext cx="1879600" cy="18796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1F11B25-0FBF-1D45-AD94-8E14F1287E5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213349" y="2159035"/>
            <a:ext cx="1879600" cy="18796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52984F2-7A57-714E-84FC-7F00811211F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792121" y="2159035"/>
            <a:ext cx="1892300" cy="18923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22378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FC71DF9-A2B7-D84B-AA4E-DA4A52EAFD23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itle 5">
            <a:extLst>
              <a:ext uri="{FF2B5EF4-FFF2-40B4-BE49-F238E27FC236}">
                <a16:creationId xmlns:a16="http://schemas.microsoft.com/office/drawing/2014/main" id="{0A090CD9-9A7A-0041-89D9-0486CA2B944B}"/>
              </a:ext>
            </a:extLst>
          </p:cNvPr>
          <p:cNvSpPr txBox="1">
            <a:spLocks/>
          </p:cNvSpPr>
          <p:nvPr userDrawn="1"/>
        </p:nvSpPr>
        <p:spPr>
          <a:xfrm>
            <a:off x="304800" y="295773"/>
            <a:ext cx="11480800" cy="645075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 i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9pPr>
          </a:lstStyle>
          <a:p>
            <a:r>
              <a:rPr lang="en-US" sz="3600" kern="0" dirty="0"/>
              <a:t>Objectives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A84ACC7-3A15-054F-80F2-39FED25C1F15}"/>
              </a:ext>
            </a:extLst>
          </p:cNvPr>
          <p:cNvGrpSpPr/>
          <p:nvPr userDrawn="1"/>
        </p:nvGrpSpPr>
        <p:grpSpPr>
          <a:xfrm>
            <a:off x="2720789" y="1477720"/>
            <a:ext cx="3200400" cy="4294430"/>
            <a:chOff x="901261" y="1477720"/>
            <a:chExt cx="3200400" cy="4294430"/>
          </a:xfrm>
        </p:grpSpPr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62F86551-17BC-1F4D-9F3A-7B4875FAB82C}"/>
                </a:ext>
              </a:extLst>
            </p:cNvPr>
            <p:cNvSpPr/>
            <p:nvPr userDrawn="1"/>
          </p:nvSpPr>
          <p:spPr>
            <a:xfrm>
              <a:off x="901261" y="1477720"/>
              <a:ext cx="3200400" cy="4294430"/>
            </a:xfrm>
            <a:prstGeom prst="roundRect">
              <a:avLst>
                <a:gd name="adj" fmla="val 616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9A31CF2-A7B1-2749-873A-5BFB465353D4}"/>
                </a:ext>
              </a:extLst>
            </p:cNvPr>
            <p:cNvSpPr/>
            <p:nvPr userDrawn="1"/>
          </p:nvSpPr>
          <p:spPr>
            <a:xfrm>
              <a:off x="901261" y="2134217"/>
              <a:ext cx="3200400" cy="1879600"/>
            </a:xfrm>
            <a:prstGeom prst="rect">
              <a:avLst/>
            </a:prstGeom>
            <a:solidFill>
              <a:srgbClr val="C6D5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0569E1C-12F3-2B4C-A00C-9D5C979160C5}"/>
                </a:ext>
              </a:extLst>
            </p:cNvPr>
            <p:cNvSpPr/>
            <p:nvPr userDrawn="1"/>
          </p:nvSpPr>
          <p:spPr>
            <a:xfrm flipV="1">
              <a:off x="901261" y="1493174"/>
              <a:ext cx="3200400" cy="64507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0208D7E-8928-E540-BE62-FFE7B7217131}"/>
              </a:ext>
            </a:extLst>
          </p:cNvPr>
          <p:cNvGrpSpPr/>
          <p:nvPr userDrawn="1"/>
        </p:nvGrpSpPr>
        <p:grpSpPr>
          <a:xfrm>
            <a:off x="6307443" y="1477720"/>
            <a:ext cx="3200401" cy="4294430"/>
            <a:chOff x="4495799" y="1477720"/>
            <a:chExt cx="3200401" cy="4294430"/>
          </a:xfrm>
        </p:grpSpPr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6B5BB1E6-F415-3043-868C-BE24BC244391}"/>
                </a:ext>
              </a:extLst>
            </p:cNvPr>
            <p:cNvSpPr/>
            <p:nvPr userDrawn="1"/>
          </p:nvSpPr>
          <p:spPr>
            <a:xfrm>
              <a:off x="4495799" y="1477720"/>
              <a:ext cx="3200401" cy="4294430"/>
            </a:xfrm>
            <a:prstGeom prst="roundRect">
              <a:avLst>
                <a:gd name="adj" fmla="val 616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93D8AC1-E4FC-0244-974B-65FC86A1C60F}"/>
                </a:ext>
              </a:extLst>
            </p:cNvPr>
            <p:cNvSpPr/>
            <p:nvPr userDrawn="1"/>
          </p:nvSpPr>
          <p:spPr>
            <a:xfrm>
              <a:off x="4495800" y="2134217"/>
              <a:ext cx="3200400" cy="18796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E2AE9C6-1E94-2E4B-A938-5328AE48657A}"/>
                </a:ext>
              </a:extLst>
            </p:cNvPr>
            <p:cNvSpPr/>
            <p:nvPr userDrawn="1"/>
          </p:nvSpPr>
          <p:spPr>
            <a:xfrm flipV="1">
              <a:off x="4495800" y="1493174"/>
              <a:ext cx="3200400" cy="645075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4" name="Content Placeholder 17">
            <a:extLst>
              <a:ext uri="{FF2B5EF4-FFF2-40B4-BE49-F238E27FC236}">
                <a16:creationId xmlns:a16="http://schemas.microsoft.com/office/drawing/2014/main" id="{B3FA4BB9-DB16-9749-AE9B-39072D69506D}"/>
              </a:ext>
            </a:extLst>
          </p:cNvPr>
          <p:cNvSpPr>
            <a:spLocks noGrp="1"/>
          </p:cNvSpPr>
          <p:nvPr userDrawn="1">
            <p:ph sz="quarter" idx="10" hasCustomPrompt="1"/>
          </p:nvPr>
        </p:nvSpPr>
        <p:spPr>
          <a:xfrm>
            <a:off x="2718161" y="1492454"/>
            <a:ext cx="3200401" cy="6417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36" name="Content Placeholder 17">
            <a:extLst>
              <a:ext uri="{FF2B5EF4-FFF2-40B4-BE49-F238E27FC236}">
                <a16:creationId xmlns:a16="http://schemas.microsoft.com/office/drawing/2014/main" id="{BC3739E6-AEF1-5C49-9F8D-54E5E783DDBD}"/>
              </a:ext>
            </a:extLst>
          </p:cNvPr>
          <p:cNvSpPr>
            <a:spLocks noGrp="1"/>
          </p:cNvSpPr>
          <p:nvPr userDrawn="1">
            <p:ph sz="quarter" idx="11" hasCustomPrompt="1"/>
          </p:nvPr>
        </p:nvSpPr>
        <p:spPr>
          <a:xfrm>
            <a:off x="2718161" y="4140692"/>
            <a:ext cx="3200401" cy="156966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40" name="Content Placeholder 17">
            <a:extLst>
              <a:ext uri="{FF2B5EF4-FFF2-40B4-BE49-F238E27FC236}">
                <a16:creationId xmlns:a16="http://schemas.microsoft.com/office/drawing/2014/main" id="{5BDCE44E-ECE9-7741-A319-32F929D650AC}"/>
              </a:ext>
            </a:extLst>
          </p:cNvPr>
          <p:cNvSpPr>
            <a:spLocks noGrp="1"/>
          </p:cNvSpPr>
          <p:nvPr userDrawn="1">
            <p:ph sz="quarter" idx="12" hasCustomPrompt="1"/>
          </p:nvPr>
        </p:nvSpPr>
        <p:spPr>
          <a:xfrm>
            <a:off x="6307444" y="1492454"/>
            <a:ext cx="3200401" cy="6417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41" name="Content Placeholder 17">
            <a:extLst>
              <a:ext uri="{FF2B5EF4-FFF2-40B4-BE49-F238E27FC236}">
                <a16:creationId xmlns:a16="http://schemas.microsoft.com/office/drawing/2014/main" id="{3487E483-E252-644F-AEAD-36BC1F1BB8A3}"/>
              </a:ext>
            </a:extLst>
          </p:cNvPr>
          <p:cNvSpPr>
            <a:spLocks noGrp="1"/>
          </p:cNvSpPr>
          <p:nvPr userDrawn="1">
            <p:ph sz="quarter" idx="13" hasCustomPrompt="1"/>
          </p:nvPr>
        </p:nvSpPr>
        <p:spPr>
          <a:xfrm>
            <a:off x="6307444" y="4140692"/>
            <a:ext cx="3200401" cy="156966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12278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FC71DF9-A2B7-D84B-AA4E-DA4A52EAFD23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itle 5">
            <a:extLst>
              <a:ext uri="{FF2B5EF4-FFF2-40B4-BE49-F238E27FC236}">
                <a16:creationId xmlns:a16="http://schemas.microsoft.com/office/drawing/2014/main" id="{0A090CD9-9A7A-0041-89D9-0486CA2B944B}"/>
              </a:ext>
            </a:extLst>
          </p:cNvPr>
          <p:cNvSpPr txBox="1">
            <a:spLocks/>
          </p:cNvSpPr>
          <p:nvPr userDrawn="1"/>
        </p:nvSpPr>
        <p:spPr>
          <a:xfrm>
            <a:off x="304800" y="295773"/>
            <a:ext cx="11480800" cy="645075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 i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9pPr>
          </a:lstStyle>
          <a:p>
            <a:r>
              <a:rPr lang="en-US" sz="3600" kern="0" dirty="0"/>
              <a:t>Objective Icons – Copy into slides as needed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21E388-8772-8A4C-87CF-4B40006A9A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97718" y="3761075"/>
            <a:ext cx="1892300" cy="18923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A85F3B4-4568-994A-BE62-102DEC2B6AD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258877" y="3761075"/>
            <a:ext cx="1879600" cy="18796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23F98C8-269D-034F-BDB2-EB6F1D73BDA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205158" y="3761075"/>
            <a:ext cx="1892300" cy="18923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1EB7C1A-D3B3-5A4E-BEC2-53815EEC820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5151438" y="3761075"/>
            <a:ext cx="1892300" cy="18923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0458C24-ACE3-5C4F-9EEA-BEF6CBDE6980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56698" y="3761075"/>
            <a:ext cx="1879600" cy="18796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D00BF70-5F93-2041-8013-C956E7E61F36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100893" y="1172694"/>
            <a:ext cx="1892300" cy="18923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745EFA10-9769-BB44-A83F-155957EBC76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9258877" y="1172694"/>
            <a:ext cx="1879600" cy="18796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4357545-313B-8D47-A77C-2D97DFDD0F5F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7201983" y="1172694"/>
            <a:ext cx="1892300" cy="189230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D3FAC15F-54C7-FC49-97C1-6CCD1443260F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5157788" y="1172694"/>
            <a:ext cx="1879600" cy="1879600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5BD641F7-4588-784E-BEDC-5D712A4B2D5E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056698" y="1172694"/>
            <a:ext cx="1879600" cy="1879600"/>
          </a:xfrm>
          <a:prstGeom prst="rect">
            <a:avLst/>
          </a:prstGeom>
        </p:spPr>
      </p:pic>
      <p:sp>
        <p:nvSpPr>
          <p:cNvPr id="46" name="Content Placeholder 17">
            <a:extLst>
              <a:ext uri="{FF2B5EF4-FFF2-40B4-BE49-F238E27FC236}">
                <a16:creationId xmlns:a16="http://schemas.microsoft.com/office/drawing/2014/main" id="{4095E841-074D-0448-932F-7B9B4A34DB4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06517" y="2990660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revise</a:t>
            </a:r>
          </a:p>
        </p:txBody>
      </p:sp>
      <p:sp>
        <p:nvSpPr>
          <p:cNvPr id="47" name="Content Placeholder 17">
            <a:extLst>
              <a:ext uri="{FF2B5EF4-FFF2-40B4-BE49-F238E27FC236}">
                <a16:creationId xmlns:a16="http://schemas.microsoft.com/office/drawing/2014/main" id="{F43B446E-B054-E64C-877A-A529F4837538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943135" y="2990660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develop</a:t>
            </a:r>
          </a:p>
        </p:txBody>
      </p:sp>
      <p:sp>
        <p:nvSpPr>
          <p:cNvPr id="48" name="Content Placeholder 17">
            <a:extLst>
              <a:ext uri="{FF2B5EF4-FFF2-40B4-BE49-F238E27FC236}">
                <a16:creationId xmlns:a16="http://schemas.microsoft.com/office/drawing/2014/main" id="{5E2C4F8D-D49E-3F4D-AEB0-118CAA262D5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965899" y="2990660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review</a:t>
            </a:r>
          </a:p>
        </p:txBody>
      </p:sp>
      <p:sp>
        <p:nvSpPr>
          <p:cNvPr id="49" name="Content Placeholder 17">
            <a:extLst>
              <a:ext uri="{FF2B5EF4-FFF2-40B4-BE49-F238E27FC236}">
                <a16:creationId xmlns:a16="http://schemas.microsoft.com/office/drawing/2014/main" id="{0C793AB4-83D8-AC43-B104-01DDC299419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002517" y="2990660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recognize</a:t>
            </a:r>
          </a:p>
        </p:txBody>
      </p:sp>
      <p:sp>
        <p:nvSpPr>
          <p:cNvPr id="50" name="Content Placeholder 17">
            <a:extLst>
              <a:ext uri="{FF2B5EF4-FFF2-40B4-BE49-F238E27FC236}">
                <a16:creationId xmlns:a16="http://schemas.microsoft.com/office/drawing/2014/main" id="{C193F6FB-8A1C-6C45-B91F-259894CAD085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066845" y="2990660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identify</a:t>
            </a:r>
          </a:p>
        </p:txBody>
      </p:sp>
      <p:sp>
        <p:nvSpPr>
          <p:cNvPr id="51" name="Content Placeholder 17">
            <a:extLst>
              <a:ext uri="{FF2B5EF4-FFF2-40B4-BE49-F238E27FC236}">
                <a16:creationId xmlns:a16="http://schemas.microsoft.com/office/drawing/2014/main" id="{B8C8A977-1D5B-714B-8FEF-9C8DEE16551D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906517" y="5563034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demonstrate</a:t>
            </a:r>
          </a:p>
        </p:txBody>
      </p:sp>
      <p:sp>
        <p:nvSpPr>
          <p:cNvPr id="52" name="Content Placeholder 17">
            <a:extLst>
              <a:ext uri="{FF2B5EF4-FFF2-40B4-BE49-F238E27FC236}">
                <a16:creationId xmlns:a16="http://schemas.microsoft.com/office/drawing/2014/main" id="{C4F5B48F-F225-7C46-9F0A-FCCA9924451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943135" y="5563034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analyze</a:t>
            </a:r>
          </a:p>
        </p:txBody>
      </p:sp>
      <p:sp>
        <p:nvSpPr>
          <p:cNvPr id="53" name="Content Placeholder 17">
            <a:extLst>
              <a:ext uri="{FF2B5EF4-FFF2-40B4-BE49-F238E27FC236}">
                <a16:creationId xmlns:a16="http://schemas.microsoft.com/office/drawing/2014/main" id="{6BD5A81F-4AAB-8D41-9677-7F2455EB5E0C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965899" y="5563034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define</a:t>
            </a:r>
          </a:p>
        </p:txBody>
      </p:sp>
      <p:sp>
        <p:nvSpPr>
          <p:cNvPr id="54" name="Content Placeholder 17">
            <a:extLst>
              <a:ext uri="{FF2B5EF4-FFF2-40B4-BE49-F238E27FC236}">
                <a16:creationId xmlns:a16="http://schemas.microsoft.com/office/drawing/2014/main" id="{929874B6-D03C-AF41-89B0-324F5562B739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002517" y="5563034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compare</a:t>
            </a:r>
          </a:p>
        </p:txBody>
      </p:sp>
      <p:sp>
        <p:nvSpPr>
          <p:cNvPr id="55" name="Content Placeholder 17">
            <a:extLst>
              <a:ext uri="{FF2B5EF4-FFF2-40B4-BE49-F238E27FC236}">
                <a16:creationId xmlns:a16="http://schemas.microsoft.com/office/drawing/2014/main" id="{0AED3037-4E10-AA4D-8E51-53E1F50A6F24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9066845" y="5563034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assess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1007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-dark bkgd Session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B680A374-F69C-CC45-9316-ED62FF3D5FD7}"/>
              </a:ext>
            </a:extLst>
          </p:cNvPr>
          <p:cNvSpPr/>
          <p:nvPr userDrawn="1"/>
        </p:nvSpPr>
        <p:spPr>
          <a:xfrm rot="10800000">
            <a:off x="0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A9B2B1"/>
              </a:gs>
              <a:gs pos="69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0238B23B-CA16-0A45-AC97-2EA8E506B740}"/>
              </a:ext>
            </a:extLst>
          </p:cNvPr>
          <p:cNvSpPr txBox="1">
            <a:spLocks/>
          </p:cNvSpPr>
          <p:nvPr userDrawn="1"/>
        </p:nvSpPr>
        <p:spPr>
          <a:xfrm>
            <a:off x="304800" y="-28739"/>
            <a:ext cx="11480800" cy="645075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 i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9pPr>
          </a:lstStyle>
          <a:p>
            <a:r>
              <a:rPr lang="en-US" sz="3000" kern="0" baseline="0" dirty="0">
                <a:solidFill>
                  <a:srgbClr val="333333"/>
                </a:solidFill>
              </a:rPr>
              <a:t>Objective Icons – Copy into slides as needed </a:t>
            </a:r>
          </a:p>
        </p:txBody>
      </p:sp>
      <p:sp>
        <p:nvSpPr>
          <p:cNvPr id="22" name="Content Placeholder 17">
            <a:extLst>
              <a:ext uri="{FF2B5EF4-FFF2-40B4-BE49-F238E27FC236}">
                <a16:creationId xmlns:a16="http://schemas.microsoft.com/office/drawing/2014/main" id="{B9E73382-43F7-2245-960D-D6DDFC9648EA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06517" y="2990660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revise</a:t>
            </a:r>
          </a:p>
        </p:txBody>
      </p:sp>
      <p:sp>
        <p:nvSpPr>
          <p:cNvPr id="23" name="Content Placeholder 17">
            <a:extLst>
              <a:ext uri="{FF2B5EF4-FFF2-40B4-BE49-F238E27FC236}">
                <a16:creationId xmlns:a16="http://schemas.microsoft.com/office/drawing/2014/main" id="{882665EA-E13B-6E49-B66F-78FAD44B93B1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943135" y="2990660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develop</a:t>
            </a:r>
          </a:p>
        </p:txBody>
      </p:sp>
      <p:sp>
        <p:nvSpPr>
          <p:cNvPr id="24" name="Content Placeholder 17">
            <a:extLst>
              <a:ext uri="{FF2B5EF4-FFF2-40B4-BE49-F238E27FC236}">
                <a16:creationId xmlns:a16="http://schemas.microsoft.com/office/drawing/2014/main" id="{8E86F6FB-103D-3B40-8558-4F63EECDC32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965899" y="2990660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review</a:t>
            </a:r>
          </a:p>
        </p:txBody>
      </p:sp>
      <p:sp>
        <p:nvSpPr>
          <p:cNvPr id="25" name="Content Placeholder 17">
            <a:extLst>
              <a:ext uri="{FF2B5EF4-FFF2-40B4-BE49-F238E27FC236}">
                <a16:creationId xmlns:a16="http://schemas.microsoft.com/office/drawing/2014/main" id="{C2AA79A1-36CD-4649-BBEF-01564A40A68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002517" y="2990660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recognize</a:t>
            </a:r>
          </a:p>
        </p:txBody>
      </p:sp>
      <p:sp>
        <p:nvSpPr>
          <p:cNvPr id="26" name="Content Placeholder 17">
            <a:extLst>
              <a:ext uri="{FF2B5EF4-FFF2-40B4-BE49-F238E27FC236}">
                <a16:creationId xmlns:a16="http://schemas.microsoft.com/office/drawing/2014/main" id="{3C82C4AC-55B7-244F-BD15-5293DCD1894D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066845" y="2990660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identify</a:t>
            </a:r>
          </a:p>
        </p:txBody>
      </p:sp>
      <p:sp>
        <p:nvSpPr>
          <p:cNvPr id="27" name="Content Placeholder 17">
            <a:extLst>
              <a:ext uri="{FF2B5EF4-FFF2-40B4-BE49-F238E27FC236}">
                <a16:creationId xmlns:a16="http://schemas.microsoft.com/office/drawing/2014/main" id="{CEA3A572-AAC2-C441-A755-131108858E74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906517" y="6137520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demonstrate</a:t>
            </a:r>
          </a:p>
        </p:txBody>
      </p:sp>
      <p:sp>
        <p:nvSpPr>
          <p:cNvPr id="28" name="Content Placeholder 17">
            <a:extLst>
              <a:ext uri="{FF2B5EF4-FFF2-40B4-BE49-F238E27FC236}">
                <a16:creationId xmlns:a16="http://schemas.microsoft.com/office/drawing/2014/main" id="{3EC3F2C0-BBA5-754F-84CA-1C2AF2CB6F75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943135" y="6137520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analyze</a:t>
            </a:r>
          </a:p>
        </p:txBody>
      </p:sp>
      <p:sp>
        <p:nvSpPr>
          <p:cNvPr id="29" name="Content Placeholder 17">
            <a:extLst>
              <a:ext uri="{FF2B5EF4-FFF2-40B4-BE49-F238E27FC236}">
                <a16:creationId xmlns:a16="http://schemas.microsoft.com/office/drawing/2014/main" id="{BC0B5725-BCBD-4942-A790-A5FC9CB648A4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965899" y="6137520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define</a:t>
            </a:r>
          </a:p>
        </p:txBody>
      </p:sp>
      <p:sp>
        <p:nvSpPr>
          <p:cNvPr id="30" name="Content Placeholder 17">
            <a:extLst>
              <a:ext uri="{FF2B5EF4-FFF2-40B4-BE49-F238E27FC236}">
                <a16:creationId xmlns:a16="http://schemas.microsoft.com/office/drawing/2014/main" id="{4A1325C4-88B5-1A47-838D-6F1DB95F37AC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002517" y="6137520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compare</a:t>
            </a:r>
          </a:p>
        </p:txBody>
      </p:sp>
      <p:sp>
        <p:nvSpPr>
          <p:cNvPr id="31" name="Content Placeholder 17">
            <a:extLst>
              <a:ext uri="{FF2B5EF4-FFF2-40B4-BE49-F238E27FC236}">
                <a16:creationId xmlns:a16="http://schemas.microsoft.com/office/drawing/2014/main" id="{1677B337-C7C0-5348-9013-39C5CC199AF1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9066845" y="6137520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assess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7933BCE-32B7-9E43-A230-822D70921837}"/>
              </a:ext>
            </a:extLst>
          </p:cNvPr>
          <p:cNvGrpSpPr/>
          <p:nvPr userDrawn="1"/>
        </p:nvGrpSpPr>
        <p:grpSpPr>
          <a:xfrm>
            <a:off x="350331" y="506113"/>
            <a:ext cx="3200401" cy="2546181"/>
            <a:chOff x="350331" y="506113"/>
            <a:chExt cx="3200401" cy="2546181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821C68E6-DDFC-134A-82DA-2E989895CC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056698" y="1172694"/>
              <a:ext cx="1879600" cy="1879600"/>
            </a:xfrm>
            <a:prstGeom prst="rect">
              <a:avLst/>
            </a:prstGeom>
          </p:spPr>
        </p:pic>
        <p:sp>
          <p:nvSpPr>
            <p:cNvPr id="34" name="Content Placeholder 17">
              <a:extLst>
                <a:ext uri="{FF2B5EF4-FFF2-40B4-BE49-F238E27FC236}">
                  <a16:creationId xmlns:a16="http://schemas.microsoft.com/office/drawing/2014/main" id="{4D9D673F-47B1-FC48-99D6-7CC9DCD2C7EC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350331" y="506113"/>
              <a:ext cx="3200401" cy="641763"/>
            </a:xfrm>
            <a:prstGeom prst="rect">
              <a:avLst/>
            </a:prstGeom>
          </p:spPr>
          <p:txBody>
            <a:bodyPr anchor="ctr"/>
            <a:lstStyle>
              <a:lvl1pPr marL="0" indent="0" algn="ctr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SzPct val="87000"/>
                <a:buFont typeface="ArialUnicodeMS" charset="0"/>
                <a:buNone/>
                <a:defRPr sz="3000" b="1" baseline="0">
                  <a:solidFill>
                    <a:schemeClr val="bg1"/>
                  </a:solidFill>
                  <a:latin typeface="Arial" panose="020B0604020202020204" pitchFamily="34" charset="0"/>
                  <a:ea typeface="Myriad Pro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063052"/>
                </a:buClr>
                <a:buSzPct val="80000"/>
                <a:buFont typeface="Wingdings" charset="0"/>
                <a:buChar char="§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Char char="•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buChar char="ü"/>
                <a:defRPr sz="16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4pPr>
              <a:lvl5pPr marL="2171700" indent="-3429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Courier New" charset="0"/>
                <a:buChar char="o"/>
                <a:defRPr sz="1600">
                  <a:solidFill>
                    <a:srgbClr val="063052"/>
                  </a:solidFill>
                  <a:latin typeface="+mn-lt"/>
                  <a:ea typeface="ヒラギノ角ゴ Pro W3" charset="0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9pPr>
            </a:lstStyle>
            <a:p>
              <a:r>
                <a:rPr lang="en-US" kern="0" dirty="0">
                  <a:solidFill>
                    <a:srgbClr val="333333"/>
                  </a:solidFill>
                </a:rPr>
                <a:t>Revise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7B59BB6-E737-674A-AC2F-4693AE676B27}"/>
              </a:ext>
            </a:extLst>
          </p:cNvPr>
          <p:cNvGrpSpPr/>
          <p:nvPr userDrawn="1"/>
        </p:nvGrpSpPr>
        <p:grpSpPr>
          <a:xfrm>
            <a:off x="2384108" y="506113"/>
            <a:ext cx="3200401" cy="2558881"/>
            <a:chOff x="2384108" y="506113"/>
            <a:chExt cx="3200401" cy="2558881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643E129B-9DBE-6941-95D8-6C2371956D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3100893" y="1172694"/>
              <a:ext cx="1892300" cy="1892300"/>
            </a:xfrm>
            <a:prstGeom prst="rect">
              <a:avLst/>
            </a:prstGeom>
          </p:spPr>
        </p:pic>
        <p:sp>
          <p:nvSpPr>
            <p:cNvPr id="37" name="Content Placeholder 17">
              <a:extLst>
                <a:ext uri="{FF2B5EF4-FFF2-40B4-BE49-F238E27FC236}">
                  <a16:creationId xmlns:a16="http://schemas.microsoft.com/office/drawing/2014/main" id="{2F62F45F-FA0C-C74F-9E75-580000718BC2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2384108" y="506113"/>
              <a:ext cx="3200401" cy="641763"/>
            </a:xfrm>
            <a:prstGeom prst="rect">
              <a:avLst/>
            </a:prstGeom>
          </p:spPr>
          <p:txBody>
            <a:bodyPr anchor="ctr"/>
            <a:lstStyle>
              <a:lvl1pPr marL="0" indent="0" algn="ctr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SzPct val="87000"/>
                <a:buFont typeface="ArialUnicodeMS" charset="0"/>
                <a:buNone/>
                <a:defRPr sz="3000" b="1" baseline="0">
                  <a:solidFill>
                    <a:schemeClr val="bg1"/>
                  </a:solidFill>
                  <a:latin typeface="Arial" panose="020B0604020202020204" pitchFamily="34" charset="0"/>
                  <a:ea typeface="Myriad Pro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063052"/>
                </a:buClr>
                <a:buSzPct val="80000"/>
                <a:buFont typeface="Wingdings" charset="0"/>
                <a:buChar char="§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Char char="•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buChar char="ü"/>
                <a:defRPr sz="16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4pPr>
              <a:lvl5pPr marL="2171700" indent="-3429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Courier New" charset="0"/>
                <a:buChar char="o"/>
                <a:defRPr sz="1600">
                  <a:solidFill>
                    <a:srgbClr val="063052"/>
                  </a:solidFill>
                  <a:latin typeface="+mn-lt"/>
                  <a:ea typeface="ヒラギノ角ゴ Pro W3" charset="0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9pPr>
            </a:lstStyle>
            <a:p>
              <a:r>
                <a:rPr lang="en-US" kern="0" dirty="0">
                  <a:solidFill>
                    <a:srgbClr val="333333"/>
                  </a:solidFill>
                </a:rPr>
                <a:t>Develop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A75ACC9-9D3C-1544-A586-88C5DB3FF9A3}"/>
              </a:ext>
            </a:extLst>
          </p:cNvPr>
          <p:cNvGrpSpPr/>
          <p:nvPr userDrawn="1"/>
        </p:nvGrpSpPr>
        <p:grpSpPr>
          <a:xfrm>
            <a:off x="4438038" y="506593"/>
            <a:ext cx="3200401" cy="2545701"/>
            <a:chOff x="4438038" y="506593"/>
            <a:chExt cx="3200401" cy="2545701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4B09D13-43A6-DF4B-8A4E-6CC7EB892AE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5157788" y="1172694"/>
              <a:ext cx="1879600" cy="1879600"/>
            </a:xfrm>
            <a:prstGeom prst="rect">
              <a:avLst/>
            </a:prstGeom>
          </p:spPr>
        </p:pic>
        <p:sp>
          <p:nvSpPr>
            <p:cNvPr id="40" name="Content Placeholder 17">
              <a:extLst>
                <a:ext uri="{FF2B5EF4-FFF2-40B4-BE49-F238E27FC236}">
                  <a16:creationId xmlns:a16="http://schemas.microsoft.com/office/drawing/2014/main" id="{AC4883AD-82EA-B644-B3F6-EF6FD015209A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4438038" y="506593"/>
              <a:ext cx="3200401" cy="641763"/>
            </a:xfrm>
            <a:prstGeom prst="rect">
              <a:avLst/>
            </a:prstGeom>
          </p:spPr>
          <p:txBody>
            <a:bodyPr anchor="ctr"/>
            <a:lstStyle>
              <a:lvl1pPr marL="0" indent="0" algn="ctr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SzPct val="87000"/>
                <a:buFont typeface="ArialUnicodeMS" charset="0"/>
                <a:buNone/>
                <a:defRPr sz="3000" b="1" baseline="0">
                  <a:solidFill>
                    <a:schemeClr val="bg1"/>
                  </a:solidFill>
                  <a:latin typeface="Arial" panose="020B0604020202020204" pitchFamily="34" charset="0"/>
                  <a:ea typeface="Myriad Pro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063052"/>
                </a:buClr>
                <a:buSzPct val="80000"/>
                <a:buFont typeface="Wingdings" charset="0"/>
                <a:buChar char="§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Char char="•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buChar char="ü"/>
                <a:defRPr sz="16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4pPr>
              <a:lvl5pPr marL="2171700" indent="-3429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Courier New" charset="0"/>
                <a:buChar char="o"/>
                <a:defRPr sz="1600">
                  <a:solidFill>
                    <a:srgbClr val="063052"/>
                  </a:solidFill>
                  <a:latin typeface="+mn-lt"/>
                  <a:ea typeface="ヒラギノ角ゴ Pro W3" charset="0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9pPr>
            </a:lstStyle>
            <a:p>
              <a:r>
                <a:rPr lang="en-US" kern="0" dirty="0">
                  <a:solidFill>
                    <a:srgbClr val="333333"/>
                  </a:solidFill>
                </a:rPr>
                <a:t>Review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CE7FA3AD-A1B3-BB46-B56A-C071C87B9975}"/>
              </a:ext>
            </a:extLst>
          </p:cNvPr>
          <p:cNvGrpSpPr/>
          <p:nvPr userDrawn="1"/>
        </p:nvGrpSpPr>
        <p:grpSpPr>
          <a:xfrm>
            <a:off x="6490669" y="519293"/>
            <a:ext cx="3200401" cy="2545701"/>
            <a:chOff x="6490669" y="519293"/>
            <a:chExt cx="3200401" cy="2545701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A4DB654C-9240-3D4B-B2A5-736A526B1D0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7201983" y="1172694"/>
              <a:ext cx="1892300" cy="1892300"/>
            </a:xfrm>
            <a:prstGeom prst="rect">
              <a:avLst/>
            </a:prstGeom>
          </p:spPr>
        </p:pic>
        <p:sp>
          <p:nvSpPr>
            <p:cNvPr id="43" name="Content Placeholder 17">
              <a:extLst>
                <a:ext uri="{FF2B5EF4-FFF2-40B4-BE49-F238E27FC236}">
                  <a16:creationId xmlns:a16="http://schemas.microsoft.com/office/drawing/2014/main" id="{F1E0A737-9713-204D-9855-7B7D65EB3CE8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490669" y="519293"/>
              <a:ext cx="3200401" cy="641763"/>
            </a:xfrm>
            <a:prstGeom prst="rect">
              <a:avLst/>
            </a:prstGeom>
          </p:spPr>
          <p:txBody>
            <a:bodyPr anchor="ctr"/>
            <a:lstStyle>
              <a:lvl1pPr marL="0" indent="0" algn="ctr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SzPct val="87000"/>
                <a:buFont typeface="ArialUnicodeMS" charset="0"/>
                <a:buNone/>
                <a:defRPr sz="3000" b="1" baseline="0">
                  <a:solidFill>
                    <a:schemeClr val="bg1"/>
                  </a:solidFill>
                  <a:latin typeface="Arial" panose="020B0604020202020204" pitchFamily="34" charset="0"/>
                  <a:ea typeface="Myriad Pro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063052"/>
                </a:buClr>
                <a:buSzPct val="80000"/>
                <a:buFont typeface="Wingdings" charset="0"/>
                <a:buChar char="§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Char char="•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buChar char="ü"/>
                <a:defRPr sz="16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4pPr>
              <a:lvl5pPr marL="2171700" indent="-3429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Courier New" charset="0"/>
                <a:buChar char="o"/>
                <a:defRPr sz="1600">
                  <a:solidFill>
                    <a:srgbClr val="063052"/>
                  </a:solidFill>
                  <a:latin typeface="+mn-lt"/>
                  <a:ea typeface="ヒラギノ角ゴ Pro W3" charset="0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9pPr>
            </a:lstStyle>
            <a:p>
              <a:r>
                <a:rPr lang="en-US" kern="0" dirty="0">
                  <a:solidFill>
                    <a:srgbClr val="333333"/>
                  </a:solidFill>
                </a:rPr>
                <a:t>Recognize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12D17443-BC15-E14B-B733-72AE496D84CF}"/>
              </a:ext>
            </a:extLst>
          </p:cNvPr>
          <p:cNvGrpSpPr/>
          <p:nvPr userDrawn="1"/>
        </p:nvGrpSpPr>
        <p:grpSpPr>
          <a:xfrm>
            <a:off x="8543300" y="519293"/>
            <a:ext cx="3200401" cy="2533001"/>
            <a:chOff x="8543300" y="519293"/>
            <a:chExt cx="3200401" cy="2533001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0D0C801E-C879-6D46-9595-644D7CC8435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9258877" y="1172694"/>
              <a:ext cx="1879600" cy="1879600"/>
            </a:xfrm>
            <a:prstGeom prst="rect">
              <a:avLst/>
            </a:prstGeom>
          </p:spPr>
        </p:pic>
        <p:sp>
          <p:nvSpPr>
            <p:cNvPr id="46" name="Content Placeholder 17">
              <a:extLst>
                <a:ext uri="{FF2B5EF4-FFF2-40B4-BE49-F238E27FC236}">
                  <a16:creationId xmlns:a16="http://schemas.microsoft.com/office/drawing/2014/main" id="{CFF1A422-A083-3C4C-82FF-69B7E1184955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543300" y="519293"/>
              <a:ext cx="3200401" cy="641763"/>
            </a:xfrm>
            <a:prstGeom prst="rect">
              <a:avLst/>
            </a:prstGeom>
          </p:spPr>
          <p:txBody>
            <a:bodyPr anchor="ctr"/>
            <a:lstStyle>
              <a:lvl1pPr marL="0" indent="0" algn="ctr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SzPct val="87000"/>
                <a:buFont typeface="ArialUnicodeMS" charset="0"/>
                <a:buNone/>
                <a:defRPr sz="3000" b="1" baseline="0">
                  <a:solidFill>
                    <a:schemeClr val="bg1"/>
                  </a:solidFill>
                  <a:latin typeface="Arial" panose="020B0604020202020204" pitchFamily="34" charset="0"/>
                  <a:ea typeface="Myriad Pro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063052"/>
                </a:buClr>
                <a:buSzPct val="80000"/>
                <a:buFont typeface="Wingdings" charset="0"/>
                <a:buChar char="§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Char char="•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buChar char="ü"/>
                <a:defRPr sz="16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4pPr>
              <a:lvl5pPr marL="2171700" indent="-3429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Courier New" charset="0"/>
                <a:buChar char="o"/>
                <a:defRPr sz="1600">
                  <a:solidFill>
                    <a:srgbClr val="063052"/>
                  </a:solidFill>
                  <a:latin typeface="+mn-lt"/>
                  <a:ea typeface="ヒラギノ角ゴ Pro W3" charset="0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9pPr>
            </a:lstStyle>
            <a:p>
              <a:r>
                <a:rPr lang="en-US" kern="0" dirty="0">
                  <a:solidFill>
                    <a:srgbClr val="333333"/>
                  </a:solidFill>
                </a:rPr>
                <a:t>Identify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C159A04F-062C-9149-BB97-26E42965B6C9}"/>
              </a:ext>
            </a:extLst>
          </p:cNvPr>
          <p:cNvGrpSpPr/>
          <p:nvPr userDrawn="1"/>
        </p:nvGrpSpPr>
        <p:grpSpPr>
          <a:xfrm>
            <a:off x="344297" y="3681245"/>
            <a:ext cx="3200401" cy="2533916"/>
            <a:chOff x="344297" y="3681245"/>
            <a:chExt cx="3200401" cy="2533916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603D6F4E-D08B-C248-92B9-DD1409386B2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1056698" y="4335561"/>
              <a:ext cx="1879600" cy="1879600"/>
            </a:xfrm>
            <a:prstGeom prst="rect">
              <a:avLst/>
            </a:prstGeom>
          </p:spPr>
        </p:pic>
        <p:sp>
          <p:nvSpPr>
            <p:cNvPr id="49" name="Content Placeholder 17">
              <a:extLst>
                <a:ext uri="{FF2B5EF4-FFF2-40B4-BE49-F238E27FC236}">
                  <a16:creationId xmlns:a16="http://schemas.microsoft.com/office/drawing/2014/main" id="{AB9F3D7D-E30F-1241-8C49-2A66935A6BF0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344297" y="3681245"/>
              <a:ext cx="3200401" cy="641763"/>
            </a:xfrm>
            <a:prstGeom prst="rect">
              <a:avLst/>
            </a:prstGeom>
          </p:spPr>
          <p:txBody>
            <a:bodyPr anchor="ctr"/>
            <a:lstStyle>
              <a:lvl1pPr marL="0" indent="0" algn="ctr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SzPct val="87000"/>
                <a:buFont typeface="ArialUnicodeMS" charset="0"/>
                <a:buNone/>
                <a:defRPr sz="3000" b="1" baseline="0">
                  <a:solidFill>
                    <a:schemeClr val="bg1"/>
                  </a:solidFill>
                  <a:latin typeface="Arial" panose="020B0604020202020204" pitchFamily="34" charset="0"/>
                  <a:ea typeface="Myriad Pro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063052"/>
                </a:buClr>
                <a:buSzPct val="80000"/>
                <a:buFont typeface="Wingdings" charset="0"/>
                <a:buChar char="§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Char char="•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buChar char="ü"/>
                <a:defRPr sz="16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4pPr>
              <a:lvl5pPr marL="2171700" indent="-3429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Courier New" charset="0"/>
                <a:buChar char="o"/>
                <a:defRPr sz="1600">
                  <a:solidFill>
                    <a:srgbClr val="063052"/>
                  </a:solidFill>
                  <a:latin typeface="+mn-lt"/>
                  <a:ea typeface="ヒラギノ角ゴ Pro W3" charset="0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9pPr>
            </a:lstStyle>
            <a:p>
              <a:r>
                <a:rPr lang="en-US" kern="0" dirty="0">
                  <a:solidFill>
                    <a:srgbClr val="333333"/>
                  </a:solidFill>
                </a:rPr>
                <a:t>Demonstrate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F6750E51-D9F9-8A41-B5CF-F4FE28F5DF7A}"/>
              </a:ext>
            </a:extLst>
          </p:cNvPr>
          <p:cNvGrpSpPr/>
          <p:nvPr userDrawn="1"/>
        </p:nvGrpSpPr>
        <p:grpSpPr>
          <a:xfrm>
            <a:off x="2399077" y="3693945"/>
            <a:ext cx="3200401" cy="2533916"/>
            <a:chOff x="2399077" y="3693945"/>
            <a:chExt cx="3200401" cy="2533916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331A96D-DD5D-6445-AFC1-B9995BCF93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3097718" y="4335561"/>
              <a:ext cx="1892300" cy="1892300"/>
            </a:xfrm>
            <a:prstGeom prst="rect">
              <a:avLst/>
            </a:prstGeom>
          </p:spPr>
        </p:pic>
        <p:sp>
          <p:nvSpPr>
            <p:cNvPr id="53" name="Content Placeholder 17">
              <a:extLst>
                <a:ext uri="{FF2B5EF4-FFF2-40B4-BE49-F238E27FC236}">
                  <a16:creationId xmlns:a16="http://schemas.microsoft.com/office/drawing/2014/main" id="{73DE87A9-5561-BF4E-A257-97BFD65C9D1B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2399077" y="3693945"/>
              <a:ext cx="3200401" cy="641763"/>
            </a:xfrm>
            <a:prstGeom prst="rect">
              <a:avLst/>
            </a:prstGeom>
          </p:spPr>
          <p:txBody>
            <a:bodyPr anchor="ctr"/>
            <a:lstStyle>
              <a:lvl1pPr marL="0" indent="0" algn="ctr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SzPct val="87000"/>
                <a:buFont typeface="ArialUnicodeMS" charset="0"/>
                <a:buNone/>
                <a:defRPr sz="3000" b="1" baseline="0">
                  <a:solidFill>
                    <a:schemeClr val="bg1"/>
                  </a:solidFill>
                  <a:latin typeface="Arial" panose="020B0604020202020204" pitchFamily="34" charset="0"/>
                  <a:ea typeface="Myriad Pro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063052"/>
                </a:buClr>
                <a:buSzPct val="80000"/>
                <a:buFont typeface="Wingdings" charset="0"/>
                <a:buChar char="§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Char char="•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buChar char="ü"/>
                <a:defRPr sz="16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4pPr>
              <a:lvl5pPr marL="2171700" indent="-3429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Courier New" charset="0"/>
                <a:buChar char="o"/>
                <a:defRPr sz="1600">
                  <a:solidFill>
                    <a:srgbClr val="063052"/>
                  </a:solidFill>
                  <a:latin typeface="+mn-lt"/>
                  <a:ea typeface="ヒラギノ角ゴ Pro W3" charset="0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9pPr>
            </a:lstStyle>
            <a:p>
              <a:r>
                <a:rPr lang="en-US" kern="0" dirty="0">
                  <a:solidFill>
                    <a:srgbClr val="333333"/>
                  </a:solidFill>
                </a:rPr>
                <a:t>Analyze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973053D4-DD53-D946-8F65-5FC14862BB6A}"/>
              </a:ext>
            </a:extLst>
          </p:cNvPr>
          <p:cNvGrpSpPr/>
          <p:nvPr userDrawn="1"/>
        </p:nvGrpSpPr>
        <p:grpSpPr>
          <a:xfrm>
            <a:off x="4446373" y="3698761"/>
            <a:ext cx="3200401" cy="2529100"/>
            <a:chOff x="4446373" y="3698761"/>
            <a:chExt cx="3200401" cy="2529100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3DF8DBC4-D1E0-314E-AD75-FBAD8EEEA72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5151438" y="4335561"/>
              <a:ext cx="1892300" cy="1892300"/>
            </a:xfrm>
            <a:prstGeom prst="rect">
              <a:avLst/>
            </a:prstGeom>
          </p:spPr>
        </p:pic>
        <p:sp>
          <p:nvSpPr>
            <p:cNvPr id="57" name="Content Placeholder 17">
              <a:extLst>
                <a:ext uri="{FF2B5EF4-FFF2-40B4-BE49-F238E27FC236}">
                  <a16:creationId xmlns:a16="http://schemas.microsoft.com/office/drawing/2014/main" id="{6E4816F9-ADDF-A84E-84E3-C42BB967E95A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4446373" y="3698761"/>
              <a:ext cx="3200401" cy="641763"/>
            </a:xfrm>
            <a:prstGeom prst="rect">
              <a:avLst/>
            </a:prstGeom>
          </p:spPr>
          <p:txBody>
            <a:bodyPr anchor="ctr"/>
            <a:lstStyle>
              <a:lvl1pPr marL="0" indent="0" algn="ctr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SzPct val="87000"/>
                <a:buFont typeface="ArialUnicodeMS" charset="0"/>
                <a:buNone/>
                <a:defRPr sz="3000" b="1" baseline="0">
                  <a:solidFill>
                    <a:schemeClr val="bg1"/>
                  </a:solidFill>
                  <a:latin typeface="Arial" panose="020B0604020202020204" pitchFamily="34" charset="0"/>
                  <a:ea typeface="Myriad Pro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063052"/>
                </a:buClr>
                <a:buSzPct val="80000"/>
                <a:buFont typeface="Wingdings" charset="0"/>
                <a:buChar char="§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Char char="•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buChar char="ü"/>
                <a:defRPr sz="16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4pPr>
              <a:lvl5pPr marL="2171700" indent="-3429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Courier New" charset="0"/>
                <a:buChar char="o"/>
                <a:defRPr sz="1600">
                  <a:solidFill>
                    <a:srgbClr val="063052"/>
                  </a:solidFill>
                  <a:latin typeface="+mn-lt"/>
                  <a:ea typeface="ヒラギノ角ゴ Pro W3" charset="0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9pPr>
            </a:lstStyle>
            <a:p>
              <a:r>
                <a:rPr lang="en-US" kern="0" dirty="0">
                  <a:solidFill>
                    <a:srgbClr val="333333"/>
                  </a:solidFill>
                </a:rPr>
                <a:t>Define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865F1A38-7356-CC4A-ADF3-BB1E8AC70F12}"/>
              </a:ext>
            </a:extLst>
          </p:cNvPr>
          <p:cNvGrpSpPr/>
          <p:nvPr userDrawn="1"/>
        </p:nvGrpSpPr>
        <p:grpSpPr>
          <a:xfrm>
            <a:off x="6500093" y="3698761"/>
            <a:ext cx="3200401" cy="2529100"/>
            <a:chOff x="6500093" y="3698761"/>
            <a:chExt cx="3200401" cy="2529100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D1BBE01D-2168-7140-B518-E160CC391D0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/>
            <a:stretch>
              <a:fillRect/>
            </a:stretch>
          </p:blipFill>
          <p:spPr>
            <a:xfrm>
              <a:off x="7205158" y="4335561"/>
              <a:ext cx="1892300" cy="1892300"/>
            </a:xfrm>
            <a:prstGeom prst="rect">
              <a:avLst/>
            </a:prstGeom>
          </p:spPr>
        </p:pic>
        <p:sp>
          <p:nvSpPr>
            <p:cNvPr id="61" name="Content Placeholder 17">
              <a:extLst>
                <a:ext uri="{FF2B5EF4-FFF2-40B4-BE49-F238E27FC236}">
                  <a16:creationId xmlns:a16="http://schemas.microsoft.com/office/drawing/2014/main" id="{05583397-7B00-184D-A2E9-3729CD92C07C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500093" y="3698761"/>
              <a:ext cx="3200401" cy="641763"/>
            </a:xfrm>
            <a:prstGeom prst="rect">
              <a:avLst/>
            </a:prstGeom>
          </p:spPr>
          <p:txBody>
            <a:bodyPr anchor="ctr"/>
            <a:lstStyle>
              <a:lvl1pPr marL="0" indent="0" algn="ctr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SzPct val="87000"/>
                <a:buFont typeface="ArialUnicodeMS" charset="0"/>
                <a:buNone/>
                <a:defRPr sz="3000" b="1" baseline="0">
                  <a:solidFill>
                    <a:schemeClr val="bg1"/>
                  </a:solidFill>
                  <a:latin typeface="Arial" panose="020B0604020202020204" pitchFamily="34" charset="0"/>
                  <a:ea typeface="Myriad Pro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063052"/>
                </a:buClr>
                <a:buSzPct val="80000"/>
                <a:buFont typeface="Wingdings" charset="0"/>
                <a:buChar char="§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Char char="•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buChar char="ü"/>
                <a:defRPr sz="16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4pPr>
              <a:lvl5pPr marL="2171700" indent="-3429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Courier New" charset="0"/>
                <a:buChar char="o"/>
                <a:defRPr sz="1600">
                  <a:solidFill>
                    <a:srgbClr val="063052"/>
                  </a:solidFill>
                  <a:latin typeface="+mn-lt"/>
                  <a:ea typeface="ヒラギノ角ゴ Pro W3" charset="0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9pPr>
            </a:lstStyle>
            <a:p>
              <a:r>
                <a:rPr lang="en-US" kern="0" dirty="0">
                  <a:solidFill>
                    <a:srgbClr val="333333"/>
                  </a:solidFill>
                </a:rPr>
                <a:t>Compare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91D915DD-53E4-4747-BCB7-B921F0539628}"/>
              </a:ext>
            </a:extLst>
          </p:cNvPr>
          <p:cNvGrpSpPr/>
          <p:nvPr userDrawn="1"/>
        </p:nvGrpSpPr>
        <p:grpSpPr>
          <a:xfrm>
            <a:off x="8543299" y="3698521"/>
            <a:ext cx="3200401" cy="2516640"/>
            <a:chOff x="8543299" y="3698521"/>
            <a:chExt cx="3200401" cy="251664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6F4A693-7776-5A40-9B5B-17AFB75F34F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/>
            <a:stretch>
              <a:fillRect/>
            </a:stretch>
          </p:blipFill>
          <p:spPr>
            <a:xfrm>
              <a:off x="9258877" y="4335561"/>
              <a:ext cx="1879600" cy="1879600"/>
            </a:xfrm>
            <a:prstGeom prst="rect">
              <a:avLst/>
            </a:prstGeom>
          </p:spPr>
        </p:pic>
        <p:sp>
          <p:nvSpPr>
            <p:cNvPr id="65" name="Content Placeholder 17">
              <a:extLst>
                <a:ext uri="{FF2B5EF4-FFF2-40B4-BE49-F238E27FC236}">
                  <a16:creationId xmlns:a16="http://schemas.microsoft.com/office/drawing/2014/main" id="{416A262D-7C48-1941-A5C5-8878F5620E18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543299" y="3698521"/>
              <a:ext cx="3200401" cy="641763"/>
            </a:xfrm>
            <a:prstGeom prst="rect">
              <a:avLst/>
            </a:prstGeom>
          </p:spPr>
          <p:txBody>
            <a:bodyPr anchor="ctr"/>
            <a:lstStyle>
              <a:lvl1pPr marL="0" indent="0" algn="ctr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SzPct val="87000"/>
                <a:buFont typeface="ArialUnicodeMS" charset="0"/>
                <a:buNone/>
                <a:defRPr sz="3000" b="1" baseline="0">
                  <a:solidFill>
                    <a:schemeClr val="bg1"/>
                  </a:solidFill>
                  <a:latin typeface="Arial" panose="020B0604020202020204" pitchFamily="34" charset="0"/>
                  <a:ea typeface="Myriad Pro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063052"/>
                </a:buClr>
                <a:buSzPct val="80000"/>
                <a:buFont typeface="Wingdings" charset="0"/>
                <a:buChar char="§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Char char="•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buChar char="ü"/>
                <a:defRPr sz="16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4pPr>
              <a:lvl5pPr marL="2171700" indent="-3429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Courier New" charset="0"/>
                <a:buChar char="o"/>
                <a:defRPr sz="1600">
                  <a:solidFill>
                    <a:srgbClr val="063052"/>
                  </a:solidFill>
                  <a:latin typeface="+mn-lt"/>
                  <a:ea typeface="ヒラギノ角ゴ Pro W3" charset="0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9pPr>
            </a:lstStyle>
            <a:p>
              <a:r>
                <a:rPr lang="en-US" kern="0" dirty="0">
                  <a:solidFill>
                    <a:srgbClr val="333333"/>
                  </a:solidFill>
                </a:rPr>
                <a:t>Assess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487224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FC71DF9-A2B7-D84B-AA4E-DA4A52EAFD23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itle 5">
            <a:extLst>
              <a:ext uri="{FF2B5EF4-FFF2-40B4-BE49-F238E27FC236}">
                <a16:creationId xmlns:a16="http://schemas.microsoft.com/office/drawing/2014/main" id="{0A090CD9-9A7A-0041-89D9-0486CA2B944B}"/>
              </a:ext>
            </a:extLst>
          </p:cNvPr>
          <p:cNvSpPr txBox="1">
            <a:spLocks/>
          </p:cNvSpPr>
          <p:nvPr userDrawn="1"/>
        </p:nvSpPr>
        <p:spPr>
          <a:xfrm>
            <a:off x="304800" y="295773"/>
            <a:ext cx="11480800" cy="645075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 i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9pPr>
          </a:lstStyle>
          <a:p>
            <a:r>
              <a:rPr lang="en-US" sz="3600" kern="0" dirty="0"/>
              <a:t>Objective Icons – Copy into slides as needed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0458C24-ACE3-5C4F-9EEA-BEF6CBDE698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56698" y="3761075"/>
            <a:ext cx="1879600" cy="1879600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5BD641F7-4588-784E-BEDC-5D712A4B2D5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056698" y="1172694"/>
            <a:ext cx="1879600" cy="1879600"/>
          </a:xfrm>
          <a:prstGeom prst="rect">
            <a:avLst/>
          </a:prstGeom>
        </p:spPr>
      </p:pic>
      <p:sp>
        <p:nvSpPr>
          <p:cNvPr id="46" name="Content Placeholder 17">
            <a:extLst>
              <a:ext uri="{FF2B5EF4-FFF2-40B4-BE49-F238E27FC236}">
                <a16:creationId xmlns:a16="http://schemas.microsoft.com/office/drawing/2014/main" id="{4095E841-074D-0448-932F-7B9B4A34DB4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06517" y="2990660"/>
            <a:ext cx="2029781" cy="489536"/>
          </a:xfrm>
          <a:prstGeom prst="rect">
            <a:avLst/>
          </a:prstGeom>
        </p:spPr>
        <p:txBody>
          <a:bodyPr anchor="t"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SzPct val="87000"/>
              <a:buFont typeface="ArialUnicodeMS" charset="0"/>
              <a:buNone/>
              <a:tabLst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SzPct val="87000"/>
              <a:buFont typeface="ArialUnicodeMS" charset="0"/>
              <a:buNone/>
              <a:tabLst/>
              <a:defRPr/>
            </a:pPr>
            <a:r>
              <a:rPr lang="en-US" dirty="0"/>
              <a:t>strategize</a:t>
            </a:r>
          </a:p>
          <a:p>
            <a:pPr lvl="0"/>
            <a:endParaRPr lang="en-US" dirty="0"/>
          </a:p>
        </p:txBody>
      </p:sp>
      <p:sp>
        <p:nvSpPr>
          <p:cNvPr id="51" name="Content Placeholder 17">
            <a:extLst>
              <a:ext uri="{FF2B5EF4-FFF2-40B4-BE49-F238E27FC236}">
                <a16:creationId xmlns:a16="http://schemas.microsoft.com/office/drawing/2014/main" id="{B8C8A977-1D5B-714B-8FEF-9C8DEE16551D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906517" y="5563034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evaluate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43501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-dark bkgd Session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6A00DB2-8C17-AE44-99E0-710A48115BBF}"/>
              </a:ext>
            </a:extLst>
          </p:cNvPr>
          <p:cNvSpPr/>
          <p:nvPr userDrawn="1"/>
        </p:nvSpPr>
        <p:spPr>
          <a:xfrm rot="10800000">
            <a:off x="0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A9B2B1"/>
              </a:gs>
              <a:gs pos="69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0238B23B-CA16-0A45-AC97-2EA8E506B740}"/>
              </a:ext>
            </a:extLst>
          </p:cNvPr>
          <p:cNvSpPr txBox="1">
            <a:spLocks/>
          </p:cNvSpPr>
          <p:nvPr userDrawn="1"/>
        </p:nvSpPr>
        <p:spPr>
          <a:xfrm>
            <a:off x="304800" y="-28739"/>
            <a:ext cx="11480800" cy="645075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 i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9pPr>
          </a:lstStyle>
          <a:p>
            <a:r>
              <a:rPr lang="en-US" sz="3000" kern="0" baseline="0" dirty="0">
                <a:solidFill>
                  <a:srgbClr val="333333"/>
                </a:solidFill>
              </a:rPr>
              <a:t>Objective Icons – Copy into slides as needed </a:t>
            </a:r>
          </a:p>
        </p:txBody>
      </p:sp>
      <p:sp>
        <p:nvSpPr>
          <p:cNvPr id="22" name="Content Placeholder 17">
            <a:extLst>
              <a:ext uri="{FF2B5EF4-FFF2-40B4-BE49-F238E27FC236}">
                <a16:creationId xmlns:a16="http://schemas.microsoft.com/office/drawing/2014/main" id="{B9E73382-43F7-2245-960D-D6DDFC9648EA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06517" y="2990660"/>
            <a:ext cx="2029781" cy="489536"/>
          </a:xfrm>
          <a:prstGeom prst="rect">
            <a:avLst/>
          </a:prstGeom>
        </p:spPr>
        <p:txBody>
          <a:bodyPr anchor="t"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SzPct val="87000"/>
              <a:buFont typeface="ArialUnicodeMS" charset="0"/>
              <a:buNone/>
              <a:tabLst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SzPct val="87000"/>
              <a:buFont typeface="ArialUnicodeMS" charset="0"/>
              <a:buNone/>
              <a:tabLst/>
              <a:defRPr/>
            </a:pPr>
            <a:r>
              <a:rPr lang="en-US" dirty="0"/>
              <a:t>strategize</a:t>
            </a:r>
          </a:p>
        </p:txBody>
      </p:sp>
      <p:sp>
        <p:nvSpPr>
          <p:cNvPr id="27" name="Content Placeholder 17">
            <a:extLst>
              <a:ext uri="{FF2B5EF4-FFF2-40B4-BE49-F238E27FC236}">
                <a16:creationId xmlns:a16="http://schemas.microsoft.com/office/drawing/2014/main" id="{CEA3A572-AAC2-C441-A755-131108858E74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906517" y="6137520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evaluate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80A986A-BA77-1248-9E4B-7DE077208EB4}"/>
              </a:ext>
            </a:extLst>
          </p:cNvPr>
          <p:cNvGrpSpPr/>
          <p:nvPr userDrawn="1"/>
        </p:nvGrpSpPr>
        <p:grpSpPr>
          <a:xfrm>
            <a:off x="350331" y="506113"/>
            <a:ext cx="3200401" cy="2546181"/>
            <a:chOff x="350331" y="506113"/>
            <a:chExt cx="3200401" cy="2546181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821C68E6-DDFC-134A-82DA-2E989895CC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rcRect/>
            <a:stretch/>
          </p:blipFill>
          <p:spPr>
            <a:xfrm>
              <a:off x="1056698" y="1172694"/>
              <a:ext cx="1879600" cy="1879600"/>
            </a:xfrm>
            <a:prstGeom prst="rect">
              <a:avLst/>
            </a:prstGeom>
          </p:spPr>
        </p:pic>
        <p:sp>
          <p:nvSpPr>
            <p:cNvPr id="34" name="Content Placeholder 17">
              <a:extLst>
                <a:ext uri="{FF2B5EF4-FFF2-40B4-BE49-F238E27FC236}">
                  <a16:creationId xmlns:a16="http://schemas.microsoft.com/office/drawing/2014/main" id="{4D9D673F-47B1-FC48-99D6-7CC9DCD2C7EC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350331" y="506113"/>
              <a:ext cx="3200401" cy="641763"/>
            </a:xfrm>
            <a:prstGeom prst="rect">
              <a:avLst/>
            </a:prstGeom>
          </p:spPr>
          <p:txBody>
            <a:bodyPr anchor="ctr"/>
            <a:lstStyle>
              <a:lvl1pPr marL="0" indent="0" algn="ctr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SzPct val="87000"/>
                <a:buFont typeface="ArialUnicodeMS" charset="0"/>
                <a:buNone/>
                <a:defRPr sz="3000" b="1" baseline="0">
                  <a:solidFill>
                    <a:schemeClr val="bg1"/>
                  </a:solidFill>
                  <a:latin typeface="Arial" panose="020B0604020202020204" pitchFamily="34" charset="0"/>
                  <a:ea typeface="Myriad Pro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063052"/>
                </a:buClr>
                <a:buSzPct val="80000"/>
                <a:buFont typeface="Wingdings" charset="0"/>
                <a:buChar char="§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Char char="•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buChar char="ü"/>
                <a:defRPr sz="16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4pPr>
              <a:lvl5pPr marL="2171700" indent="-3429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Courier New" charset="0"/>
                <a:buChar char="o"/>
                <a:defRPr sz="1600">
                  <a:solidFill>
                    <a:srgbClr val="063052"/>
                  </a:solidFill>
                  <a:latin typeface="+mn-lt"/>
                  <a:ea typeface="ヒラギノ角ゴ Pro W3" charset="0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9pPr>
            </a:lstStyle>
            <a:p>
              <a:r>
                <a:rPr lang="en-US" kern="0" dirty="0">
                  <a:solidFill>
                    <a:srgbClr val="333333"/>
                  </a:solidFill>
                </a:rPr>
                <a:t>Strategize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DD18869-2D9E-614C-BA55-B076EB7CA136}"/>
              </a:ext>
            </a:extLst>
          </p:cNvPr>
          <p:cNvGrpSpPr/>
          <p:nvPr userDrawn="1"/>
        </p:nvGrpSpPr>
        <p:grpSpPr>
          <a:xfrm>
            <a:off x="344297" y="3681245"/>
            <a:ext cx="3200401" cy="2533916"/>
            <a:chOff x="344297" y="3681245"/>
            <a:chExt cx="3200401" cy="2533916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603D6F4E-D08B-C248-92B9-DD1409386B2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rcRect/>
            <a:stretch/>
          </p:blipFill>
          <p:spPr>
            <a:xfrm>
              <a:off x="1056698" y="4335561"/>
              <a:ext cx="1879600" cy="1879600"/>
            </a:xfrm>
            <a:prstGeom prst="rect">
              <a:avLst/>
            </a:prstGeom>
          </p:spPr>
        </p:pic>
        <p:sp>
          <p:nvSpPr>
            <p:cNvPr id="49" name="Content Placeholder 17">
              <a:extLst>
                <a:ext uri="{FF2B5EF4-FFF2-40B4-BE49-F238E27FC236}">
                  <a16:creationId xmlns:a16="http://schemas.microsoft.com/office/drawing/2014/main" id="{AB9F3D7D-E30F-1241-8C49-2A66935A6BF0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344297" y="3681245"/>
              <a:ext cx="3200401" cy="641763"/>
            </a:xfrm>
            <a:prstGeom prst="rect">
              <a:avLst/>
            </a:prstGeom>
          </p:spPr>
          <p:txBody>
            <a:bodyPr anchor="ctr"/>
            <a:lstStyle>
              <a:lvl1pPr marL="0" indent="0" algn="ctr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SzPct val="87000"/>
                <a:buFont typeface="ArialUnicodeMS" charset="0"/>
                <a:buNone/>
                <a:defRPr sz="3000" b="1" baseline="0">
                  <a:solidFill>
                    <a:schemeClr val="bg1"/>
                  </a:solidFill>
                  <a:latin typeface="Arial" panose="020B0604020202020204" pitchFamily="34" charset="0"/>
                  <a:ea typeface="Myriad Pro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063052"/>
                </a:buClr>
                <a:buSzPct val="80000"/>
                <a:buFont typeface="Wingdings" charset="0"/>
                <a:buChar char="§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Char char="•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buChar char="ü"/>
                <a:defRPr sz="16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4pPr>
              <a:lvl5pPr marL="2171700" indent="-3429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Courier New" charset="0"/>
                <a:buChar char="o"/>
                <a:defRPr sz="1600">
                  <a:solidFill>
                    <a:srgbClr val="063052"/>
                  </a:solidFill>
                  <a:latin typeface="+mn-lt"/>
                  <a:ea typeface="ヒラギノ角ゴ Pro W3" charset="0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9pPr>
            </a:lstStyle>
            <a:p>
              <a:r>
                <a:rPr lang="en-US" kern="0" dirty="0">
                  <a:solidFill>
                    <a:srgbClr val="333333"/>
                  </a:solidFill>
                </a:rPr>
                <a:t>Evaluate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963958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ctiv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290EDC7-9809-7741-9DC8-09851518DF1F}"/>
              </a:ext>
            </a:extLst>
          </p:cNvPr>
          <p:cNvSpPr/>
          <p:nvPr userDrawn="1"/>
        </p:nvSpPr>
        <p:spPr>
          <a:xfrm rot="10800000">
            <a:off x="0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A9B2B1"/>
              </a:gs>
              <a:gs pos="69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9"/>
          <p:cNvSpPr>
            <a:spLocks noGrp="1"/>
          </p:cNvSpPr>
          <p:nvPr>
            <p:ph type="title" hasCustomPrompt="1"/>
          </p:nvPr>
        </p:nvSpPr>
        <p:spPr>
          <a:xfrm>
            <a:off x="838200" y="3875316"/>
            <a:ext cx="10515600" cy="735389"/>
          </a:xfrm>
          <a:prstGeom prst="rect">
            <a:avLst/>
          </a:prstGeom>
        </p:spPr>
        <p:txBody>
          <a:bodyPr/>
          <a:lstStyle>
            <a:lvl1pPr algn="ctr">
              <a:defRPr sz="4500">
                <a:solidFill>
                  <a:srgbClr val="333333"/>
                </a:solidFill>
                <a:latin typeface="Myriad Pro" charset="0"/>
                <a:ea typeface="Myriad Pro" charset="0"/>
                <a:cs typeface="Myriad Pro" charset="0"/>
              </a:defRPr>
            </a:lvl1pPr>
          </a:lstStyle>
          <a:p>
            <a:r>
              <a:rPr lang="en-US" dirty="0"/>
              <a:t>Activity Title Slide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018D244-C962-EF4F-BA27-A14967B53C5C}"/>
              </a:ext>
            </a:extLst>
          </p:cNvPr>
          <p:cNvCxnSpPr/>
          <p:nvPr userDrawn="1"/>
        </p:nvCxnSpPr>
        <p:spPr>
          <a:xfrm>
            <a:off x="1422400" y="3418116"/>
            <a:ext cx="9347200" cy="0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C100D380-A9A4-E449-975D-7EEFC8EF8E0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958869" y="719848"/>
            <a:ext cx="2356328" cy="23563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8988134-9B8D-FB4A-B80C-24F881D45598}"/>
              </a:ext>
            </a:extLst>
          </p:cNvPr>
          <p:cNvPicPr>
            <a:picLocks/>
          </p:cNvPicPr>
          <p:nvPr userDrawn="1"/>
        </p:nvPicPr>
        <p:blipFill>
          <a:blip r:embed="rId4"/>
          <a:srcRect/>
          <a:stretch/>
        </p:blipFill>
        <p:spPr>
          <a:xfrm>
            <a:off x="258417" y="6321287"/>
            <a:ext cx="1913253" cy="38174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0477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/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FFDF1D7-DDDF-E149-86B0-5BAAF0817BFC}"/>
              </a:ext>
            </a:extLst>
          </p:cNvPr>
          <p:cNvSpPr/>
          <p:nvPr userDrawn="1"/>
        </p:nvSpPr>
        <p:spPr>
          <a:xfrm rot="10800000">
            <a:off x="0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A9B2B1"/>
              </a:gs>
              <a:gs pos="69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333333"/>
              </a:solidFill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1E6C3B0-BAD0-DD45-89A2-C048DBDDEB29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33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A57DDC2-01CE-8E42-8F54-B386DAE3106A}"/>
              </a:ext>
            </a:extLst>
          </p:cNvPr>
          <p:cNvCxnSpPr>
            <a:cxnSpLocks/>
          </p:cNvCxnSpPr>
          <p:nvPr userDrawn="1"/>
        </p:nvCxnSpPr>
        <p:spPr>
          <a:xfrm>
            <a:off x="5571241" y="1662651"/>
            <a:ext cx="0" cy="3960375"/>
          </a:xfrm>
          <a:prstGeom prst="straightConnector1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ontent Placeholder 17">
            <a:extLst>
              <a:ext uri="{FF2B5EF4-FFF2-40B4-BE49-F238E27FC236}">
                <a16:creationId xmlns:a16="http://schemas.microsoft.com/office/drawing/2014/main" id="{405F8627-1D4A-B74D-B1DD-C31BCBE7E3E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04799" y="295772"/>
            <a:ext cx="11484864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1200" dirty="0">
                <a:solidFill>
                  <a:srgbClr val="333333"/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Session #</a:t>
            </a:r>
          </a:p>
        </p:txBody>
      </p:sp>
      <p:sp>
        <p:nvSpPr>
          <p:cNvPr id="30" name="Content Placeholder 17">
            <a:extLst>
              <a:ext uri="{FF2B5EF4-FFF2-40B4-BE49-F238E27FC236}">
                <a16:creationId xmlns:a16="http://schemas.microsoft.com/office/drawing/2014/main" id="{1E6C73A5-0115-D840-81BA-DBAC90BEC2B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055899" y="2461318"/>
            <a:ext cx="4515340" cy="3000847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lang="en-US" sz="4000" b="1" i="0" kern="1200" dirty="0">
                <a:solidFill>
                  <a:srgbClr val="333333"/>
                </a:solidFill>
                <a:latin typeface="Arial" charset="0"/>
                <a:ea typeface="ヒラギノ角ゴ Pro W3" charset="0"/>
                <a:cs typeface="Arial" charset="0"/>
              </a:defRPr>
            </a:lvl1pPr>
          </a:lstStyle>
          <a:p>
            <a:pPr lvl="0"/>
            <a:r>
              <a:rPr lang="en-US" dirty="0"/>
              <a:t>Session Name</a:t>
            </a:r>
          </a:p>
        </p:txBody>
      </p:sp>
      <p:sp>
        <p:nvSpPr>
          <p:cNvPr id="32" name="Content Placeholder 17">
            <a:extLst>
              <a:ext uri="{FF2B5EF4-FFF2-40B4-BE49-F238E27FC236}">
                <a16:creationId xmlns:a16="http://schemas.microsoft.com/office/drawing/2014/main" id="{2C4C0A23-BD39-2743-811D-61473F61AC4F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977291" y="2461318"/>
            <a:ext cx="5812372" cy="3000847"/>
          </a:xfrm>
          <a:prstGeom prst="rect">
            <a:avLst/>
          </a:prstGeom>
        </p:spPr>
        <p:txBody>
          <a:bodyPr anchor="t"/>
          <a:lstStyle>
            <a:lvl1pPr marL="457200" indent="-457200" algn="l" rtl="0" fontAlgn="base">
              <a:spcBef>
                <a:spcPct val="0"/>
              </a:spcBef>
              <a:spcAft>
                <a:spcPts val="3000"/>
              </a:spcAft>
              <a:buClr>
                <a:srgbClr val="333333"/>
              </a:buClr>
              <a:buFont typeface="Arial" panose="020B0604020202020204" pitchFamily="34" charset="0"/>
              <a:buChar char="•"/>
              <a:defRPr lang="en-US" sz="3000" kern="1200" dirty="0">
                <a:solidFill>
                  <a:srgbClr val="333333"/>
                </a:solidFill>
                <a:latin typeface="Arial" charset="0"/>
                <a:ea typeface="ヒラギノ角ゴ Pro W3" charset="0"/>
                <a:cs typeface="Arial" charset="0"/>
              </a:defRPr>
            </a:lvl1pPr>
          </a:lstStyle>
          <a:p>
            <a:pPr lvl="0"/>
            <a:r>
              <a:rPr lang="en-US" dirty="0"/>
              <a:t>Section</a:t>
            </a:r>
          </a:p>
          <a:p>
            <a:pPr lvl="0"/>
            <a:r>
              <a:rPr lang="en-US" dirty="0"/>
              <a:t>Section</a:t>
            </a:r>
          </a:p>
          <a:p>
            <a:pPr lvl="0"/>
            <a:r>
              <a:rPr lang="en-US" dirty="0"/>
              <a:t>Section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22276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/Conclusion Long N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04E78FB-F613-9246-B244-1D0909911341}"/>
              </a:ext>
            </a:extLst>
          </p:cNvPr>
          <p:cNvSpPr/>
          <p:nvPr userDrawn="1"/>
        </p:nvSpPr>
        <p:spPr>
          <a:xfrm rot="10800000">
            <a:off x="0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A9B2B1"/>
              </a:gs>
              <a:gs pos="69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1E6C3B0-BAD0-DD45-89A2-C048DBDDEB29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33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A57DDC2-01CE-8E42-8F54-B386DAE3106A}"/>
              </a:ext>
            </a:extLst>
          </p:cNvPr>
          <p:cNvCxnSpPr>
            <a:cxnSpLocks/>
          </p:cNvCxnSpPr>
          <p:nvPr userDrawn="1"/>
        </p:nvCxnSpPr>
        <p:spPr>
          <a:xfrm>
            <a:off x="5571241" y="1662651"/>
            <a:ext cx="0" cy="3960375"/>
          </a:xfrm>
          <a:prstGeom prst="straightConnector1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ontent Placeholder 17">
            <a:extLst>
              <a:ext uri="{FF2B5EF4-FFF2-40B4-BE49-F238E27FC236}">
                <a16:creationId xmlns:a16="http://schemas.microsoft.com/office/drawing/2014/main" id="{405F8627-1D4A-B74D-B1DD-C31BCBE7E3E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04799" y="295772"/>
            <a:ext cx="11484864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1200" dirty="0">
                <a:solidFill>
                  <a:srgbClr val="333333"/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Session #</a:t>
            </a:r>
          </a:p>
        </p:txBody>
      </p:sp>
      <p:sp>
        <p:nvSpPr>
          <p:cNvPr id="30" name="Content Placeholder 17">
            <a:extLst>
              <a:ext uri="{FF2B5EF4-FFF2-40B4-BE49-F238E27FC236}">
                <a16:creationId xmlns:a16="http://schemas.microsoft.com/office/drawing/2014/main" id="{1E6C73A5-0115-D840-81BA-DBAC90BEC2B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33874" y="2461318"/>
            <a:ext cx="4515340" cy="3000847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lang="en-US" sz="3800" b="1" i="0" kern="1200" dirty="0">
                <a:solidFill>
                  <a:srgbClr val="333333"/>
                </a:solidFill>
                <a:latin typeface="Arial" charset="0"/>
                <a:ea typeface="ヒラギノ角ゴ Pro W3" charset="0"/>
                <a:cs typeface="Arial" charset="0"/>
              </a:defRPr>
            </a:lvl1pPr>
          </a:lstStyle>
          <a:p>
            <a:pPr lvl="0"/>
            <a:r>
              <a:rPr lang="en-US" dirty="0"/>
              <a:t>Longer Session Name</a:t>
            </a:r>
          </a:p>
        </p:txBody>
      </p:sp>
      <p:sp>
        <p:nvSpPr>
          <p:cNvPr id="32" name="Content Placeholder 17">
            <a:extLst>
              <a:ext uri="{FF2B5EF4-FFF2-40B4-BE49-F238E27FC236}">
                <a16:creationId xmlns:a16="http://schemas.microsoft.com/office/drawing/2014/main" id="{2C4C0A23-BD39-2743-811D-61473F61AC4F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977291" y="2461318"/>
            <a:ext cx="5812372" cy="3000847"/>
          </a:xfrm>
          <a:prstGeom prst="rect">
            <a:avLst/>
          </a:prstGeom>
        </p:spPr>
        <p:txBody>
          <a:bodyPr anchor="t"/>
          <a:lstStyle>
            <a:lvl1pPr marL="457200" indent="-457200" algn="l" rtl="0" fontAlgn="base">
              <a:spcBef>
                <a:spcPct val="0"/>
              </a:spcBef>
              <a:spcAft>
                <a:spcPts val="3000"/>
              </a:spcAft>
              <a:buClr>
                <a:srgbClr val="333333"/>
              </a:buClr>
              <a:buFont typeface="Arial" panose="020B0604020202020204" pitchFamily="34" charset="0"/>
              <a:buChar char="•"/>
              <a:defRPr lang="en-US" sz="3000" kern="1200" dirty="0">
                <a:solidFill>
                  <a:srgbClr val="333333"/>
                </a:solidFill>
                <a:latin typeface="Arial" charset="0"/>
                <a:ea typeface="ヒラギノ角ゴ Pro W3" charset="0"/>
                <a:cs typeface="Arial" charset="0"/>
              </a:defRPr>
            </a:lvl1pPr>
          </a:lstStyle>
          <a:p>
            <a:pPr lvl="0"/>
            <a:r>
              <a:rPr lang="en-US" dirty="0"/>
              <a:t>Section</a:t>
            </a:r>
          </a:p>
          <a:p>
            <a:pPr lvl="0"/>
            <a:r>
              <a:rPr lang="en-US" dirty="0"/>
              <a:t>Section</a:t>
            </a:r>
          </a:p>
          <a:p>
            <a:pPr lvl="0"/>
            <a:r>
              <a:rPr lang="en-US" dirty="0"/>
              <a:t>Section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0D0432C-248F-BC43-9372-7F401AA58408}"/>
              </a:ext>
            </a:extLst>
          </p:cNvPr>
          <p:cNvPicPr>
            <a:picLocks/>
          </p:cNvPicPr>
          <p:nvPr userDrawn="1"/>
        </p:nvPicPr>
        <p:blipFill>
          <a:blip r:embed="rId3"/>
          <a:srcRect/>
          <a:stretch/>
        </p:blipFill>
        <p:spPr>
          <a:xfrm>
            <a:off x="258417" y="6321287"/>
            <a:ext cx="1913253" cy="38174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21769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Review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29876D2B-3959-004C-A7B5-99FFA7AABCBD}"/>
              </a:ext>
            </a:extLst>
          </p:cNvPr>
          <p:cNvSpPr/>
          <p:nvPr userDrawn="1"/>
        </p:nvSpPr>
        <p:spPr>
          <a:xfrm rot="10800000">
            <a:off x="0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A9B2B1"/>
              </a:gs>
              <a:gs pos="69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9A6651E-E38A-574D-B65C-051784F96710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7724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17">
            <a:extLst>
              <a:ext uri="{FF2B5EF4-FFF2-40B4-BE49-F238E27FC236}">
                <a16:creationId xmlns:a16="http://schemas.microsoft.com/office/drawing/2014/main" id="{C7D6EE5A-4E0D-184F-9244-AF6ABB3869C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799" y="295772"/>
            <a:ext cx="11484864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1200" dirty="0">
                <a:solidFill>
                  <a:srgbClr val="333333"/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Review: [Section Title]</a:t>
            </a:r>
          </a:p>
        </p:txBody>
      </p:sp>
      <p:sp>
        <p:nvSpPr>
          <p:cNvPr id="11" name="Content Placeholder 17">
            <a:extLst>
              <a:ext uri="{FF2B5EF4-FFF2-40B4-BE49-F238E27FC236}">
                <a16:creationId xmlns:a16="http://schemas.microsoft.com/office/drawing/2014/main" id="{FC42C03D-E047-418F-9890-496FD162A2A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77282" y="1930417"/>
            <a:ext cx="5812381" cy="3620028"/>
          </a:xfrm>
          <a:prstGeom prst="rect">
            <a:avLst/>
          </a:prstGeom>
        </p:spPr>
        <p:txBody>
          <a:bodyPr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ts val="1800"/>
              </a:spcAft>
              <a:buClr>
                <a:srgbClr val="800000"/>
              </a:buClr>
              <a:buSzPct val="87000"/>
              <a:buFont typeface="ArialUnicodeMS" charset="0"/>
              <a:buNone/>
              <a:tabLst/>
              <a:defRPr lang="en-US" sz="3000" b="1" kern="1200">
                <a:solidFill>
                  <a:srgbClr val="772432"/>
                </a:solidFill>
                <a:latin typeface="Arial" charset="0"/>
                <a:ea typeface="ヒラギノ角ゴ Pro W3" charset="0"/>
                <a:cs typeface="Arial" charset="0"/>
              </a:defRPr>
            </a:lvl1pPr>
          </a:lstStyle>
          <a:p>
            <a:pPr lvl="0"/>
            <a:r>
              <a:rPr lang="en-US" dirty="0"/>
              <a:t>Info</a:t>
            </a:r>
          </a:p>
          <a:p>
            <a:pPr lvl="0"/>
            <a:r>
              <a:rPr lang="en-US" dirty="0"/>
              <a:t>Info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9473D6F-103B-E644-B552-C8310F59EE1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1335" y="1817510"/>
            <a:ext cx="4186802" cy="4186802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9F341226-FBBD-E04E-ADC3-CCE7E8B08F79}"/>
              </a:ext>
            </a:extLst>
          </p:cNvPr>
          <p:cNvSpPr/>
          <p:nvPr userDrawn="1"/>
        </p:nvSpPr>
        <p:spPr>
          <a:xfrm>
            <a:off x="1027287" y="1942079"/>
            <a:ext cx="3619655" cy="3619655"/>
          </a:xfrm>
          <a:prstGeom prst="ellipse">
            <a:avLst/>
          </a:prstGeom>
          <a:noFill/>
          <a:ln w="28575">
            <a:solidFill>
              <a:srgbClr val="7724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B434110-B8AE-B049-996E-C3FB6AE932D3}"/>
              </a:ext>
            </a:extLst>
          </p:cNvPr>
          <p:cNvPicPr>
            <a:picLocks/>
          </p:cNvPicPr>
          <p:nvPr userDrawn="1"/>
        </p:nvPicPr>
        <p:blipFill>
          <a:blip r:embed="rId4"/>
          <a:srcRect/>
          <a:stretch/>
        </p:blipFill>
        <p:spPr>
          <a:xfrm>
            <a:off x="258417" y="6321287"/>
            <a:ext cx="1913253" cy="38174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80310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Group Debrie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4D6B329-9339-8343-ABCB-4F8CEEEDE725}"/>
              </a:ext>
            </a:extLst>
          </p:cNvPr>
          <p:cNvSpPr/>
          <p:nvPr userDrawn="1"/>
        </p:nvSpPr>
        <p:spPr>
          <a:xfrm rot="10800000">
            <a:off x="0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A9B2B1"/>
              </a:gs>
              <a:gs pos="69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9A6651E-E38A-574D-B65C-051784F96710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33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9F0BC433-423F-554F-89D8-F950A5D666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651657"/>
            <a:ext cx="4544945" cy="4544945"/>
          </a:xfrm>
          <a:prstGeom prst="rect">
            <a:avLst/>
          </a:prstGeom>
        </p:spPr>
      </p:pic>
      <p:sp>
        <p:nvSpPr>
          <p:cNvPr id="20" name="Content Placeholder 17">
            <a:extLst>
              <a:ext uri="{FF2B5EF4-FFF2-40B4-BE49-F238E27FC236}">
                <a16:creationId xmlns:a16="http://schemas.microsoft.com/office/drawing/2014/main" id="{42E1C364-17F7-7042-8748-3630B57BA9B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77282" y="1921791"/>
            <a:ext cx="5812381" cy="3620028"/>
          </a:xfrm>
          <a:prstGeom prst="rect">
            <a:avLst/>
          </a:prstGeom>
        </p:spPr>
        <p:txBody>
          <a:bodyPr anchor="ctr"/>
          <a:lstStyle>
            <a:lvl1pPr marL="457200" marR="0" indent="-4572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Clr>
                <a:srgbClr val="333333"/>
              </a:buClr>
              <a:buSzPct val="87000"/>
              <a:buFont typeface="Arial" panose="020B0604020202020204" pitchFamily="34" charset="0"/>
              <a:buChar char="•"/>
              <a:tabLst/>
              <a:defRPr lang="en-US" sz="3000" kern="1200" dirty="0">
                <a:solidFill>
                  <a:srgbClr val="333333"/>
                </a:solidFill>
                <a:latin typeface="Arial" charset="0"/>
                <a:ea typeface="ヒラギノ角ゴ Pro W3" charset="0"/>
                <a:cs typeface="Arial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5">
            <a:extLst>
              <a:ext uri="{FF2B5EF4-FFF2-40B4-BE49-F238E27FC236}">
                <a16:creationId xmlns:a16="http://schemas.microsoft.com/office/drawing/2014/main" id="{B2CA6A1E-E598-4A46-9773-F74B6E8AEA37}"/>
              </a:ext>
            </a:extLst>
          </p:cNvPr>
          <p:cNvSpPr txBox="1">
            <a:spLocks/>
          </p:cNvSpPr>
          <p:nvPr userDrawn="1"/>
        </p:nvSpPr>
        <p:spPr>
          <a:xfrm>
            <a:off x="304800" y="295773"/>
            <a:ext cx="11480800" cy="645075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 i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9pPr>
          </a:lstStyle>
          <a:p>
            <a:pPr>
              <a:buClr>
                <a:srgbClr val="333333"/>
              </a:buClr>
            </a:pPr>
            <a:r>
              <a:rPr lang="en-US" sz="3600" b="1" dirty="0">
                <a:solidFill>
                  <a:srgbClr val="333333"/>
                </a:solidFill>
              </a:rPr>
              <a:t>Small Group Debrief</a:t>
            </a:r>
            <a:endParaRPr lang="en-US" sz="3600" b="1" kern="0" dirty="0">
              <a:solidFill>
                <a:srgbClr val="333333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8FA88F8-4CD7-864C-93B5-D5E138E04F78}"/>
              </a:ext>
            </a:extLst>
          </p:cNvPr>
          <p:cNvPicPr>
            <a:picLocks/>
          </p:cNvPicPr>
          <p:nvPr userDrawn="1"/>
        </p:nvPicPr>
        <p:blipFill>
          <a:blip r:embed="rId4"/>
          <a:srcRect/>
          <a:stretch/>
        </p:blipFill>
        <p:spPr>
          <a:xfrm>
            <a:off x="258417" y="6321287"/>
            <a:ext cx="1913253" cy="38174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25855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mall Group Discu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06A1A10-DA7A-F04F-B411-632F91698121}"/>
              </a:ext>
            </a:extLst>
          </p:cNvPr>
          <p:cNvSpPr/>
          <p:nvPr userDrawn="1"/>
        </p:nvSpPr>
        <p:spPr>
          <a:xfrm rot="10800000">
            <a:off x="0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A9B2B1"/>
              </a:gs>
              <a:gs pos="69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9A6651E-E38A-574D-B65C-051784F96710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33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9F0BC433-423F-554F-89D8-F950A5D666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651657"/>
            <a:ext cx="4544945" cy="4544945"/>
          </a:xfrm>
          <a:prstGeom prst="rect">
            <a:avLst/>
          </a:prstGeom>
        </p:spPr>
      </p:pic>
      <p:sp>
        <p:nvSpPr>
          <p:cNvPr id="20" name="Content Placeholder 17">
            <a:extLst>
              <a:ext uri="{FF2B5EF4-FFF2-40B4-BE49-F238E27FC236}">
                <a16:creationId xmlns:a16="http://schemas.microsoft.com/office/drawing/2014/main" id="{42E1C364-17F7-7042-8748-3630B57BA9B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77282" y="1921791"/>
            <a:ext cx="5812381" cy="3620028"/>
          </a:xfrm>
          <a:prstGeom prst="rect">
            <a:avLst/>
          </a:prstGeom>
        </p:spPr>
        <p:txBody>
          <a:bodyPr anchor="ctr"/>
          <a:lstStyle>
            <a:lvl1pPr marL="457200" marR="0" indent="-4572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Clr>
                <a:srgbClr val="333333"/>
              </a:buClr>
              <a:buSzPct val="87000"/>
              <a:buFont typeface="Arial" panose="020B0604020202020204" pitchFamily="34" charset="0"/>
              <a:buChar char="•"/>
              <a:tabLst/>
              <a:defRPr lang="en-US" sz="3000" kern="1200" dirty="0">
                <a:solidFill>
                  <a:srgbClr val="333333"/>
                </a:solidFill>
                <a:latin typeface="Arial" charset="0"/>
                <a:ea typeface="ヒラギノ角ゴ Pro W3" charset="0"/>
                <a:cs typeface="Arial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5">
            <a:extLst>
              <a:ext uri="{FF2B5EF4-FFF2-40B4-BE49-F238E27FC236}">
                <a16:creationId xmlns:a16="http://schemas.microsoft.com/office/drawing/2014/main" id="{B2CA6A1E-E598-4A46-9773-F74B6E8AEA37}"/>
              </a:ext>
            </a:extLst>
          </p:cNvPr>
          <p:cNvSpPr txBox="1">
            <a:spLocks/>
          </p:cNvSpPr>
          <p:nvPr userDrawn="1"/>
        </p:nvSpPr>
        <p:spPr>
          <a:xfrm>
            <a:off x="304800" y="295773"/>
            <a:ext cx="11480800" cy="645075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 i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9pPr>
          </a:lstStyle>
          <a:p>
            <a:r>
              <a:rPr lang="en-US" sz="3600" b="1" dirty="0">
                <a:solidFill>
                  <a:srgbClr val="333333"/>
                </a:solidFill>
              </a:rPr>
              <a:t>Small Group Discussion</a:t>
            </a:r>
            <a:endParaRPr lang="en-US" sz="3600" b="1" kern="0" dirty="0">
              <a:solidFill>
                <a:srgbClr val="333333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5348FF-18F1-F545-90E1-4E08C3FC7053}"/>
              </a:ext>
            </a:extLst>
          </p:cNvPr>
          <p:cNvPicPr>
            <a:picLocks/>
          </p:cNvPicPr>
          <p:nvPr userDrawn="1"/>
        </p:nvPicPr>
        <p:blipFill>
          <a:blip r:embed="rId4"/>
          <a:srcRect/>
          <a:stretch/>
        </p:blipFill>
        <p:spPr>
          <a:xfrm>
            <a:off x="258417" y="6321287"/>
            <a:ext cx="1913253" cy="38174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9806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ole Room Debrie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EE625C-F531-2245-8461-A406E506C0EF}"/>
              </a:ext>
            </a:extLst>
          </p:cNvPr>
          <p:cNvSpPr/>
          <p:nvPr userDrawn="1"/>
        </p:nvSpPr>
        <p:spPr>
          <a:xfrm rot="10800000">
            <a:off x="0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A9B2B1"/>
              </a:gs>
              <a:gs pos="69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9A6651E-E38A-574D-B65C-051784F96710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33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ontent Placeholder 17">
            <a:extLst>
              <a:ext uri="{FF2B5EF4-FFF2-40B4-BE49-F238E27FC236}">
                <a16:creationId xmlns:a16="http://schemas.microsoft.com/office/drawing/2014/main" id="{42E1C364-17F7-7042-8748-3630B57BA9B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77282" y="1921791"/>
            <a:ext cx="5812381" cy="3620028"/>
          </a:xfrm>
          <a:prstGeom prst="rect">
            <a:avLst/>
          </a:prstGeom>
        </p:spPr>
        <p:txBody>
          <a:bodyPr anchor="ctr"/>
          <a:lstStyle>
            <a:lvl1pPr marL="457200" marR="0" indent="-4572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Clr>
                <a:srgbClr val="333333"/>
              </a:buClr>
              <a:buSzPct val="87000"/>
              <a:buFont typeface="Arial" panose="020B0604020202020204" pitchFamily="34" charset="0"/>
              <a:buChar char="•"/>
              <a:tabLst/>
              <a:defRPr lang="en-US" sz="3000" kern="1200" dirty="0">
                <a:solidFill>
                  <a:srgbClr val="333333"/>
                </a:solidFill>
                <a:latin typeface="Arial" charset="0"/>
                <a:ea typeface="ヒラギノ角ゴ Pro W3" charset="0"/>
                <a:cs typeface="Arial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4DC76AF-BFFA-5044-ACBF-87E46F9B32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651657"/>
            <a:ext cx="4544568" cy="4544568"/>
          </a:xfrm>
          <a:prstGeom prst="rect">
            <a:avLst/>
          </a:prstGeom>
        </p:spPr>
      </p:pic>
      <p:sp>
        <p:nvSpPr>
          <p:cNvPr id="10" name="Title 5">
            <a:extLst>
              <a:ext uri="{FF2B5EF4-FFF2-40B4-BE49-F238E27FC236}">
                <a16:creationId xmlns:a16="http://schemas.microsoft.com/office/drawing/2014/main" id="{8BE3A7AF-63E5-4040-93B3-ADFF7AC813E0}"/>
              </a:ext>
            </a:extLst>
          </p:cNvPr>
          <p:cNvSpPr txBox="1">
            <a:spLocks/>
          </p:cNvSpPr>
          <p:nvPr userDrawn="1"/>
        </p:nvSpPr>
        <p:spPr>
          <a:xfrm>
            <a:off x="304800" y="295773"/>
            <a:ext cx="11480800" cy="645075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 i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9pPr>
          </a:lstStyle>
          <a:p>
            <a:r>
              <a:rPr lang="en-US" sz="3600" b="1" dirty="0">
                <a:solidFill>
                  <a:srgbClr val="333333"/>
                </a:solidFill>
              </a:rPr>
              <a:t>Whole Room Debrief</a:t>
            </a:r>
            <a:endParaRPr lang="en-US" sz="3600" b="1" kern="0" dirty="0">
              <a:solidFill>
                <a:srgbClr val="333333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CEB574F-B4BF-1C4E-8F78-04BD7EF26772}"/>
              </a:ext>
            </a:extLst>
          </p:cNvPr>
          <p:cNvPicPr>
            <a:picLocks/>
          </p:cNvPicPr>
          <p:nvPr userDrawn="1"/>
        </p:nvPicPr>
        <p:blipFill>
          <a:blip r:embed="rId4"/>
          <a:srcRect/>
          <a:stretch/>
        </p:blipFill>
        <p:spPr>
          <a:xfrm>
            <a:off x="258417" y="6321287"/>
            <a:ext cx="1913253" cy="38174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10259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Whole Room Debrie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099B882-0964-F443-B22E-E6FB2CCE2106}"/>
              </a:ext>
            </a:extLst>
          </p:cNvPr>
          <p:cNvSpPr/>
          <p:nvPr userDrawn="1"/>
        </p:nvSpPr>
        <p:spPr>
          <a:xfrm rot="10800000">
            <a:off x="0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A9B2B1"/>
              </a:gs>
              <a:gs pos="69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9A6651E-E38A-574D-B65C-051784F96710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33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ontent Placeholder 17">
            <a:extLst>
              <a:ext uri="{FF2B5EF4-FFF2-40B4-BE49-F238E27FC236}">
                <a16:creationId xmlns:a16="http://schemas.microsoft.com/office/drawing/2014/main" id="{42E1C364-17F7-7042-8748-3630B57BA9B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77282" y="1921791"/>
            <a:ext cx="5812381" cy="3620028"/>
          </a:xfrm>
          <a:prstGeom prst="rect">
            <a:avLst/>
          </a:prstGeom>
        </p:spPr>
        <p:txBody>
          <a:bodyPr anchor="ctr"/>
          <a:lstStyle>
            <a:lvl1pPr marL="457200" marR="0" indent="-4572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Clr>
                <a:srgbClr val="333333"/>
              </a:buClr>
              <a:buSzPct val="87000"/>
              <a:buFont typeface="Arial" panose="020B0604020202020204" pitchFamily="34" charset="0"/>
              <a:buChar char="•"/>
              <a:tabLst/>
              <a:defRPr lang="en-US" sz="3000" kern="1200" dirty="0">
                <a:solidFill>
                  <a:srgbClr val="333333"/>
                </a:solidFill>
                <a:latin typeface="Arial" charset="0"/>
                <a:ea typeface="ヒラギノ角ゴ Pro W3" charset="0"/>
                <a:cs typeface="Arial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4DC76AF-BFFA-5044-ACBF-87E46F9B32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651657"/>
            <a:ext cx="4544568" cy="4544568"/>
          </a:xfrm>
          <a:prstGeom prst="rect">
            <a:avLst/>
          </a:prstGeom>
        </p:spPr>
      </p:pic>
      <p:sp>
        <p:nvSpPr>
          <p:cNvPr id="10" name="Title 5">
            <a:extLst>
              <a:ext uri="{FF2B5EF4-FFF2-40B4-BE49-F238E27FC236}">
                <a16:creationId xmlns:a16="http://schemas.microsoft.com/office/drawing/2014/main" id="{8BE3A7AF-63E5-4040-93B3-ADFF7AC813E0}"/>
              </a:ext>
            </a:extLst>
          </p:cNvPr>
          <p:cNvSpPr txBox="1">
            <a:spLocks/>
          </p:cNvSpPr>
          <p:nvPr userDrawn="1"/>
        </p:nvSpPr>
        <p:spPr>
          <a:xfrm>
            <a:off x="304800" y="295773"/>
            <a:ext cx="11480800" cy="645075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 i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9pPr>
          </a:lstStyle>
          <a:p>
            <a:r>
              <a:rPr lang="en-US" sz="3600" b="1" dirty="0">
                <a:solidFill>
                  <a:srgbClr val="333333"/>
                </a:solidFill>
              </a:rPr>
              <a:t>Whole Room Discussion</a:t>
            </a:r>
            <a:endParaRPr lang="en-US" sz="3600" b="1" kern="0" dirty="0">
              <a:solidFill>
                <a:srgbClr val="333333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53C2656-6C2E-6443-851D-EE1F04F1AF18}"/>
              </a:ext>
            </a:extLst>
          </p:cNvPr>
          <p:cNvPicPr>
            <a:picLocks/>
          </p:cNvPicPr>
          <p:nvPr userDrawn="1"/>
        </p:nvPicPr>
        <p:blipFill>
          <a:blip r:embed="rId4"/>
          <a:srcRect/>
          <a:stretch/>
        </p:blipFill>
        <p:spPr>
          <a:xfrm>
            <a:off x="258417" y="6321287"/>
            <a:ext cx="1913253" cy="38174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99961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articipant Workbook - 3 Lines Fle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8CEA6C6-07FC-F84C-AED6-572B408D24E9}"/>
              </a:ext>
            </a:extLst>
          </p:cNvPr>
          <p:cNvSpPr/>
          <p:nvPr userDrawn="1"/>
        </p:nvSpPr>
        <p:spPr>
          <a:xfrm rot="10800000">
            <a:off x="0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A9B2B1"/>
              </a:gs>
              <a:gs pos="69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AC983F9-7E88-E745-9E1E-E88641B86D2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2000" y="1651657"/>
            <a:ext cx="4544568" cy="4544568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9A6651E-E38A-574D-B65C-051784F96710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33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le 5">
            <a:extLst>
              <a:ext uri="{FF2B5EF4-FFF2-40B4-BE49-F238E27FC236}">
                <a16:creationId xmlns:a16="http://schemas.microsoft.com/office/drawing/2014/main" id="{A1447CE9-2024-5244-A8D9-F66522622212}"/>
              </a:ext>
            </a:extLst>
          </p:cNvPr>
          <p:cNvSpPr txBox="1">
            <a:spLocks/>
          </p:cNvSpPr>
          <p:nvPr userDrawn="1"/>
        </p:nvSpPr>
        <p:spPr>
          <a:xfrm>
            <a:off x="304800" y="295773"/>
            <a:ext cx="11480800" cy="645075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 i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9pPr>
          </a:lstStyle>
          <a:p>
            <a:r>
              <a:rPr lang="en-US" sz="3600" dirty="0">
                <a:solidFill>
                  <a:srgbClr val="333333"/>
                </a:solidFill>
              </a:rPr>
              <a:t>Session Workbook </a:t>
            </a:r>
            <a:endParaRPr lang="en-US" sz="3600" dirty="0">
              <a:solidFill>
                <a:srgbClr val="333333"/>
              </a:solidFill>
              <a:latin typeface="Myriad Pro" charset="0"/>
            </a:endParaRPr>
          </a:p>
        </p:txBody>
      </p:sp>
      <p:sp>
        <p:nvSpPr>
          <p:cNvPr id="23" name="Content Placeholder 17">
            <a:extLst>
              <a:ext uri="{FF2B5EF4-FFF2-40B4-BE49-F238E27FC236}">
                <a16:creationId xmlns:a16="http://schemas.microsoft.com/office/drawing/2014/main" id="{308167D2-838E-9048-832F-ECFC2C4FE31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73602" y="2113940"/>
            <a:ext cx="5812381" cy="3171794"/>
          </a:xfrm>
          <a:prstGeom prst="rect">
            <a:avLst/>
          </a:prstGeom>
        </p:spPr>
        <p:txBody>
          <a:bodyPr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ts val="1800"/>
              </a:spcAft>
              <a:buClr>
                <a:srgbClr val="800000"/>
              </a:buClr>
              <a:buSzPct val="87000"/>
              <a:buFont typeface="ArialUnicodeMS" charset="0"/>
              <a:buNone/>
              <a:tabLst/>
              <a:defRPr lang="en-US" sz="4000" b="1" kern="1200">
                <a:solidFill>
                  <a:srgbClr val="772432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Go to page 0:0</a:t>
            </a:r>
          </a:p>
          <a:p>
            <a:pPr lvl="0"/>
            <a:r>
              <a:rPr lang="en-US" dirty="0"/>
              <a:t>Info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ts val="1800"/>
              </a:spcAft>
              <a:buClr>
                <a:srgbClr val="800000"/>
              </a:buClr>
              <a:buSzPct val="87000"/>
              <a:buFont typeface="ArialUnicodeMS" charset="0"/>
              <a:buNone/>
              <a:tabLst/>
              <a:defRPr/>
            </a:pPr>
            <a:r>
              <a:rPr lang="en-US" dirty="0"/>
              <a:t>You have X minutes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E492AD6-78FC-1E43-AD47-619D8EEB0D9D}"/>
              </a:ext>
            </a:extLst>
          </p:cNvPr>
          <p:cNvPicPr>
            <a:picLocks/>
          </p:cNvPicPr>
          <p:nvPr userDrawn="1"/>
        </p:nvPicPr>
        <p:blipFill>
          <a:blip r:embed="rId4"/>
          <a:srcRect/>
          <a:stretch/>
        </p:blipFill>
        <p:spPr>
          <a:xfrm>
            <a:off x="258417" y="6321287"/>
            <a:ext cx="1913253" cy="38174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64239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lete Assess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F4ECD0F-4500-AF42-9CD4-31990AFF1B53}"/>
              </a:ext>
            </a:extLst>
          </p:cNvPr>
          <p:cNvSpPr/>
          <p:nvPr userDrawn="1"/>
        </p:nvSpPr>
        <p:spPr>
          <a:xfrm rot="10800000">
            <a:off x="0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A9B2B1"/>
              </a:gs>
              <a:gs pos="69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9A6651E-E38A-574D-B65C-051784F96710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33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84254ECF-1854-7749-9188-507A08D15ACA}"/>
              </a:ext>
            </a:extLst>
          </p:cNvPr>
          <p:cNvSpPr txBox="1"/>
          <p:nvPr userDrawn="1"/>
        </p:nvSpPr>
        <p:spPr>
          <a:xfrm>
            <a:off x="5973218" y="2484208"/>
            <a:ext cx="5452719" cy="47658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3600" b="1" i="0" kern="1200" dirty="0">
                <a:solidFill>
                  <a:srgbClr val="7724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 Assessment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66ACDEE2-6681-414A-9E6C-5D56735B5C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651657"/>
            <a:ext cx="4544568" cy="4544568"/>
          </a:xfrm>
          <a:prstGeom prst="rect">
            <a:avLst/>
          </a:prstGeom>
        </p:spPr>
      </p:pic>
      <p:sp>
        <p:nvSpPr>
          <p:cNvPr id="27" name="Content Placeholder 17">
            <a:extLst>
              <a:ext uri="{FF2B5EF4-FFF2-40B4-BE49-F238E27FC236}">
                <a16:creationId xmlns:a16="http://schemas.microsoft.com/office/drawing/2014/main" id="{815C748D-1E5A-254A-BC69-A01571FF5E9E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799" y="295772"/>
            <a:ext cx="11484864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1200" dirty="0">
                <a:solidFill>
                  <a:srgbClr val="333333"/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Session Name</a:t>
            </a:r>
          </a:p>
        </p:txBody>
      </p:sp>
      <p:sp>
        <p:nvSpPr>
          <p:cNvPr id="11" name="Content Placeholder 17">
            <a:extLst>
              <a:ext uri="{FF2B5EF4-FFF2-40B4-BE49-F238E27FC236}">
                <a16:creationId xmlns:a16="http://schemas.microsoft.com/office/drawing/2014/main" id="{8005AC7C-3933-C043-8D29-1559E71D0FF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86540" y="3429000"/>
            <a:ext cx="5812381" cy="2335032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ts val="1800"/>
              </a:spcAft>
              <a:buClr>
                <a:srgbClr val="800000"/>
              </a:buClr>
              <a:buSzPct val="87000"/>
              <a:buFont typeface="ArialUnicodeMS" charset="0"/>
              <a:buNone/>
              <a:tabLst/>
              <a:defRPr lang="en-US" sz="3000" b="0" kern="1200">
                <a:solidFill>
                  <a:srgbClr val="333333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</a:lstStyle>
          <a:p>
            <a:pPr>
              <a:spcBef>
                <a:spcPts val="1000"/>
              </a:spcBef>
              <a:spcAft>
                <a:spcPts val="1800"/>
              </a:spcAft>
            </a:pPr>
            <a:r>
              <a:rPr lang="en-US" dirty="0"/>
              <a:t>Go to page 0:0</a:t>
            </a:r>
          </a:p>
          <a:p>
            <a:pPr>
              <a:spcBef>
                <a:spcPts val="1000"/>
              </a:spcBef>
              <a:spcAft>
                <a:spcPts val="1800"/>
              </a:spcAft>
            </a:pPr>
            <a:r>
              <a:rPr lang="en-US" dirty="0"/>
              <a:t>You have X minutes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5A942D6-8430-924D-A067-CC001B3FA910}"/>
              </a:ext>
            </a:extLst>
          </p:cNvPr>
          <p:cNvPicPr>
            <a:picLocks/>
          </p:cNvPicPr>
          <p:nvPr userDrawn="1"/>
        </p:nvPicPr>
        <p:blipFill>
          <a:blip r:embed="rId4"/>
          <a:srcRect/>
          <a:stretch/>
        </p:blipFill>
        <p:spPr>
          <a:xfrm>
            <a:off x="258417" y="6321287"/>
            <a:ext cx="1913253" cy="38174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7806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1712035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C7B795B-9762-2942-B3AE-92F6AA726BD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3748"/>
            <a:ext cx="12192000" cy="685425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Add Image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1135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C7B795B-9762-2942-B3AE-92F6AA726BD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20877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Add Image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44238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- Group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C7B795B-9762-2942-B3AE-92F6AA726BD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20877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Add Image Here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64B813E-228F-B743-B972-945CE07F2AF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D756759-E44F-0A4D-A48F-0BDC0A54921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DA49448-9109-E644-8459-20A7782B44A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09793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- Hand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C7B795B-9762-2942-B3AE-92F6AA726BD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20877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Add Image Here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BB8B1D-B0E1-7D47-B45F-7628ADCF542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CD3460D-7D62-4246-880B-0B21B699C4A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4A3DDB9-9BB4-C043-90AC-DB92E8340B0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56914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- Instru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C7B795B-9762-2942-B3AE-92F6AA726BD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20877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Add Image Here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EAC566-F6BE-134C-AB00-5B85493A1F9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DF68A81-4920-4142-B99F-36E1779D1E6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25399BB-6A18-8549-B2F4-B477F3A3619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1151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Line Header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7">
            <a:extLst>
              <a:ext uri="{FF2B5EF4-FFF2-40B4-BE49-F238E27FC236}">
                <a16:creationId xmlns:a16="http://schemas.microsoft.com/office/drawing/2014/main" id="{C56AC9FB-F98D-074D-B659-7A68BB3B78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799" y="295772"/>
            <a:ext cx="11484864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0F3BCD8-6EEB-F04F-8BA0-1F8738FB02CB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309163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Line Header - copy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7E7BD785-B192-0E40-8373-5127BF26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59" y="1576754"/>
            <a:ext cx="11484864" cy="6492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17">
            <a:extLst>
              <a:ext uri="{FF2B5EF4-FFF2-40B4-BE49-F238E27FC236}">
                <a16:creationId xmlns:a16="http://schemas.microsoft.com/office/drawing/2014/main" id="{C56AC9FB-F98D-074D-B659-7A68BB3B78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799" y="295772"/>
            <a:ext cx="11484864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0F3BCD8-6EEB-F04F-8BA0-1F8738FB02CB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493469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Line Header - copy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7E7BD785-B192-0E40-8373-5127BF26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59" y="1830169"/>
            <a:ext cx="5782441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17">
            <a:extLst>
              <a:ext uri="{FF2B5EF4-FFF2-40B4-BE49-F238E27FC236}">
                <a16:creationId xmlns:a16="http://schemas.microsoft.com/office/drawing/2014/main" id="{C56AC9FB-F98D-074D-B659-7A68BB3B78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799" y="295772"/>
            <a:ext cx="11484864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0F3BCD8-6EEB-F04F-8BA0-1F8738FB02CB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734229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Line Header - copy left - group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7E7BD785-B192-0E40-8373-5127BF26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59" y="1830169"/>
            <a:ext cx="5782441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17">
            <a:extLst>
              <a:ext uri="{FF2B5EF4-FFF2-40B4-BE49-F238E27FC236}">
                <a16:creationId xmlns:a16="http://schemas.microsoft.com/office/drawing/2014/main" id="{C56AC9FB-F98D-074D-B659-7A68BB3B78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799" y="295772"/>
            <a:ext cx="11484864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0F3BCD8-6EEB-F04F-8BA0-1F8738FB02CB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6A8790FC-99E7-CC48-A6E1-EFB120F22B8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5D107E5-E566-9042-8056-6C97F1C8F87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61E1D28-2D0E-5B4A-8E66-5A2B103EE5A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84888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 Line Header - copy left - hand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FB4E1AD4-B7C4-CE42-B698-489EA0BA317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82B4E96-A1D7-6D44-AEB6-6606D96264A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B8D8E08-2BB9-2346-AA89-DAA47C62457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7E7BD785-B192-0E40-8373-5127BF26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59" y="1830169"/>
            <a:ext cx="5782441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17">
            <a:extLst>
              <a:ext uri="{FF2B5EF4-FFF2-40B4-BE49-F238E27FC236}">
                <a16:creationId xmlns:a16="http://schemas.microsoft.com/office/drawing/2014/main" id="{C56AC9FB-F98D-074D-B659-7A68BB3B78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799" y="295772"/>
            <a:ext cx="11484864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0F3BCD8-6EEB-F04F-8BA0-1F8738FB02CB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058154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 Line Header - copy left - instru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7E7BD785-B192-0E40-8373-5127BF26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59" y="1830169"/>
            <a:ext cx="5782441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17">
            <a:extLst>
              <a:ext uri="{FF2B5EF4-FFF2-40B4-BE49-F238E27FC236}">
                <a16:creationId xmlns:a16="http://schemas.microsoft.com/office/drawing/2014/main" id="{C56AC9FB-F98D-074D-B659-7A68BB3B78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799" y="295772"/>
            <a:ext cx="11484864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0F3BCD8-6EEB-F04F-8BA0-1F8738FB02CB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99E4A4DF-7A5E-8B4E-90E6-31B7557EAA0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8E8AB38-9192-4F4F-8793-FC6823BB230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A9FA102-DAD4-5042-BBB4-47334DAEED9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26020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Line Header - copy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7">
            <a:extLst>
              <a:ext uri="{FF2B5EF4-FFF2-40B4-BE49-F238E27FC236}">
                <a16:creationId xmlns:a16="http://schemas.microsoft.com/office/drawing/2014/main" id="{C56AC9FB-F98D-074D-B659-7A68BB3B78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799" y="295772"/>
            <a:ext cx="11484864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0F3BCD8-6EEB-F04F-8BA0-1F8738FB02CB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23">
            <a:extLst>
              <a:ext uri="{FF2B5EF4-FFF2-40B4-BE49-F238E27FC236}">
                <a16:creationId xmlns:a16="http://schemas.microsoft.com/office/drawing/2014/main" id="{044FAFEA-2B00-A14B-B6E0-0F6070798E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4254" y="1219410"/>
            <a:ext cx="5685410" cy="4693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4753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Line Header - copy left -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7E7BD785-B192-0E40-8373-5127BF26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489364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Content Placeholder 17">
            <a:extLst>
              <a:ext uri="{FF2B5EF4-FFF2-40B4-BE49-F238E27FC236}">
                <a16:creationId xmlns:a16="http://schemas.microsoft.com/office/drawing/2014/main" id="{C56AC9FB-F98D-074D-B659-7A68BB3B78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799" y="295772"/>
            <a:ext cx="5498125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icture Placeholder 1">
            <a:extLst>
              <a:ext uri="{FF2B5EF4-FFF2-40B4-BE49-F238E27FC236}">
                <a16:creationId xmlns:a16="http://schemas.microsoft.com/office/drawing/2014/main" id="{D2C28D11-6FF0-6842-811C-B938D0B834D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5580" y="-1"/>
            <a:ext cx="6096000" cy="62087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2800" kern="1200" dirty="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</a:lstStyle>
          <a:p>
            <a:pPr marL="457200" lvl="0" indent="-4572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/>
              <a:t>Click to edit for photo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5A8C5F6-FC71-7744-B99B-62FA2548C09B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648695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Line Header - copy left - image right - group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7E7BD785-B192-0E40-8373-5127BF26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17">
            <a:extLst>
              <a:ext uri="{FF2B5EF4-FFF2-40B4-BE49-F238E27FC236}">
                <a16:creationId xmlns:a16="http://schemas.microsoft.com/office/drawing/2014/main" id="{C56AC9FB-F98D-074D-B659-7A68BB3B78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1401A70-69FC-E049-9B9B-D990AF41B3DC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0B64EDEC-81FB-6D47-821F-53CBF753A15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70CB42A-D46F-774E-AEF4-0C8EF27C50B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D0EC4E4-7CEE-B347-8676-9A148FB0F53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13" name="Picture Placeholder 1">
            <a:extLst>
              <a:ext uri="{FF2B5EF4-FFF2-40B4-BE49-F238E27FC236}">
                <a16:creationId xmlns:a16="http://schemas.microsoft.com/office/drawing/2014/main" id="{D51A42A8-EBAA-564C-9E09-4C7D4E5A131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5580" y="-1"/>
            <a:ext cx="6096000" cy="62087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2800" kern="1200" dirty="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</a:lstStyle>
          <a:p>
            <a:pPr marL="457200" lvl="0" indent="-4572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/>
              <a:t>Click to edit for photo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8585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 Line Header - copy left - image right - hand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7E7BD785-B192-0E40-8373-5127BF26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17">
            <a:extLst>
              <a:ext uri="{FF2B5EF4-FFF2-40B4-BE49-F238E27FC236}">
                <a16:creationId xmlns:a16="http://schemas.microsoft.com/office/drawing/2014/main" id="{C56AC9FB-F98D-074D-B659-7A68BB3B78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1401A70-69FC-E049-9B9B-D990AF41B3DC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1">
            <a:extLst>
              <a:ext uri="{FF2B5EF4-FFF2-40B4-BE49-F238E27FC236}">
                <a16:creationId xmlns:a16="http://schemas.microsoft.com/office/drawing/2014/main" id="{D51A42A8-EBAA-564C-9E09-4C7D4E5A131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5580" y="-1"/>
            <a:ext cx="6096000" cy="62087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2800" kern="1200" dirty="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</a:lstStyle>
          <a:p>
            <a:pPr marL="457200" lvl="0" indent="-4572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/>
              <a:t>Click to edit for photo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44CAFE1-7894-6145-9B8B-7A380CCFE0E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1639BBF-766E-3745-9780-D4DD38F253F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244B1C0-8EA8-B04C-8961-BC1DE0E738D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53416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 Line Header - copy left - image right - instru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7E7BD785-B192-0E40-8373-5127BF26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17">
            <a:extLst>
              <a:ext uri="{FF2B5EF4-FFF2-40B4-BE49-F238E27FC236}">
                <a16:creationId xmlns:a16="http://schemas.microsoft.com/office/drawing/2014/main" id="{C56AC9FB-F98D-074D-B659-7A68BB3B78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1401A70-69FC-E049-9B9B-D990AF41B3DC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1">
            <a:extLst>
              <a:ext uri="{FF2B5EF4-FFF2-40B4-BE49-F238E27FC236}">
                <a16:creationId xmlns:a16="http://schemas.microsoft.com/office/drawing/2014/main" id="{D51A42A8-EBAA-564C-9E09-4C7D4E5A131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5580" y="-1"/>
            <a:ext cx="6096000" cy="62087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2800" kern="1200" dirty="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</a:lstStyle>
          <a:p>
            <a:pPr marL="457200" lvl="0" indent="-4572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/>
              <a:t>Click to edit for photo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95A8695-BE8D-F846-8665-FB53CC97BB1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32A9DBE-0FDF-1842-AE35-E533ACE9DCC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2A3B99D-0B4C-7D49-8100-9DC71E59B63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19133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Line Header - copy left -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7E7BD785-B192-0E40-8373-5127BF26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2030887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spcBef>
                <a:spcPts val="0"/>
              </a:spcBef>
              <a:spcAft>
                <a:spcPts val="3000"/>
              </a:spcAft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17">
            <a:extLst>
              <a:ext uri="{FF2B5EF4-FFF2-40B4-BE49-F238E27FC236}">
                <a16:creationId xmlns:a16="http://schemas.microsoft.com/office/drawing/2014/main" id="{C56AC9FB-F98D-074D-B659-7A68BB3B7807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sp>
        <p:nvSpPr>
          <p:cNvPr id="13" name="Picture Placeholder 1">
            <a:extLst>
              <a:ext uri="{FF2B5EF4-FFF2-40B4-BE49-F238E27FC236}">
                <a16:creationId xmlns:a16="http://schemas.microsoft.com/office/drawing/2014/main" id="{D51A42A8-EBAA-564C-9E09-4C7D4E5A131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5580" y="-1"/>
            <a:ext cx="6096000" cy="62087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2800" kern="1200" dirty="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</a:lstStyle>
          <a:p>
            <a:pPr marL="457200" lvl="0" indent="-4572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/>
              <a:t>Click to edit for photo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0AEA51F-D7FA-2648-A164-929390FD5CB2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820490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Line Header - copy left - image right - group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7E7BD785-B192-0E40-8373-5127BF26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2030887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spcBef>
                <a:spcPts val="0"/>
              </a:spcBef>
              <a:spcAft>
                <a:spcPts val="3000"/>
              </a:spcAft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17">
            <a:extLst>
              <a:ext uri="{FF2B5EF4-FFF2-40B4-BE49-F238E27FC236}">
                <a16:creationId xmlns:a16="http://schemas.microsoft.com/office/drawing/2014/main" id="{C56AC9FB-F98D-074D-B659-7A68BB3B7807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sp>
        <p:nvSpPr>
          <p:cNvPr id="13" name="Picture Placeholder 1">
            <a:extLst>
              <a:ext uri="{FF2B5EF4-FFF2-40B4-BE49-F238E27FC236}">
                <a16:creationId xmlns:a16="http://schemas.microsoft.com/office/drawing/2014/main" id="{D51A42A8-EBAA-564C-9E09-4C7D4E5A131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5580" y="-1"/>
            <a:ext cx="6096000" cy="62087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2800" kern="1200" dirty="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</a:lstStyle>
          <a:p>
            <a:pPr marL="457200" lvl="0" indent="-4572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/>
              <a:t>Click to edit for photo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0AEA51F-D7FA-2648-A164-929390FD5CB2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D6141078-0AFF-144A-82B4-EC5B145DFA3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1178637-70FF-3449-BA53-D2B0717389F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F9F205F-30DC-054B-9135-EC2CAFFE061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40734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Line Header - copy left - image right - hand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7E7BD785-B192-0E40-8373-5127BF26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2030887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spcBef>
                <a:spcPts val="0"/>
              </a:spcBef>
              <a:spcAft>
                <a:spcPts val="3000"/>
              </a:spcAft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17">
            <a:extLst>
              <a:ext uri="{FF2B5EF4-FFF2-40B4-BE49-F238E27FC236}">
                <a16:creationId xmlns:a16="http://schemas.microsoft.com/office/drawing/2014/main" id="{C56AC9FB-F98D-074D-B659-7A68BB3B7807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sp>
        <p:nvSpPr>
          <p:cNvPr id="13" name="Picture Placeholder 1">
            <a:extLst>
              <a:ext uri="{FF2B5EF4-FFF2-40B4-BE49-F238E27FC236}">
                <a16:creationId xmlns:a16="http://schemas.microsoft.com/office/drawing/2014/main" id="{D51A42A8-EBAA-564C-9E09-4C7D4E5A131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5580" y="-1"/>
            <a:ext cx="6096000" cy="62087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2800" kern="1200" dirty="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</a:lstStyle>
          <a:p>
            <a:pPr marL="457200" lvl="0" indent="-4572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/>
              <a:t>Click to edit for photo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0AEA51F-D7FA-2648-A164-929390FD5CB2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527FD169-A85C-474F-80C8-4098EFD0917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C90DBC0-D7D6-584B-A93F-D102427C3F0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11763CC-DD51-0F4D-AE81-ACB231C4F43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78357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 Line Header - copy left - image right - instru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7E7BD785-B192-0E40-8373-5127BF26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2030887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spcBef>
                <a:spcPts val="0"/>
              </a:spcBef>
              <a:spcAft>
                <a:spcPts val="3000"/>
              </a:spcAft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17">
            <a:extLst>
              <a:ext uri="{FF2B5EF4-FFF2-40B4-BE49-F238E27FC236}">
                <a16:creationId xmlns:a16="http://schemas.microsoft.com/office/drawing/2014/main" id="{C56AC9FB-F98D-074D-B659-7A68BB3B7807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sp>
        <p:nvSpPr>
          <p:cNvPr id="13" name="Picture Placeholder 1">
            <a:extLst>
              <a:ext uri="{FF2B5EF4-FFF2-40B4-BE49-F238E27FC236}">
                <a16:creationId xmlns:a16="http://schemas.microsoft.com/office/drawing/2014/main" id="{D51A42A8-EBAA-564C-9E09-4C7D4E5A131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5580" y="-1"/>
            <a:ext cx="6096000" cy="62087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2800" kern="1200" dirty="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</a:lstStyle>
          <a:p>
            <a:pPr marL="457200" lvl="0" indent="-4572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/>
              <a:t>Click to edit for photo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0AEA51F-D7FA-2648-A164-929390FD5CB2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C4FF5A00-56BD-5A48-8548-0C2D4A4BA59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88D8567-3272-B445-A0F1-1B4222E0551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1059861-57B6-C049-98EA-BD6DAAC06DB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7637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">
            <a:extLst>
              <a:ext uri="{FF2B5EF4-FFF2-40B4-BE49-F238E27FC236}">
                <a16:creationId xmlns:a16="http://schemas.microsoft.com/office/drawing/2014/main" id="{2681AE06-9DF6-4FAF-A671-AA1A6DE2344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20877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Add Image Here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81C76286-663E-1E4D-BA3C-3D38D9059B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EF95511-1383-7F40-B122-BB50A232E969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9A6651E-E38A-574D-B65C-051784F96710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ontent Placeholder 17">
            <a:extLst>
              <a:ext uri="{FF2B5EF4-FFF2-40B4-BE49-F238E27FC236}">
                <a16:creationId xmlns:a16="http://schemas.microsoft.com/office/drawing/2014/main" id="{815C748D-1E5A-254A-BC69-A01571FF5E9E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799" y="295772"/>
            <a:ext cx="11484864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1200" dirty="0">
                <a:solidFill>
                  <a:srgbClr val="333333"/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Session Name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37056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005338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struction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67446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marL="571500" indent="-571500">
              <a:buFont typeface="+mj-lt"/>
              <a:buAutoNum type="arabicPeriod"/>
            </a:pPr>
            <a:r>
              <a:rPr lang="en-US" dirty="0"/>
              <a:t>Instruction 1</a:t>
            </a:r>
          </a:p>
          <a:p>
            <a:pPr marL="571500" indent="-571500">
              <a:buFont typeface="+mj-lt"/>
              <a:buAutoNum type="arabicPeriod"/>
            </a:pPr>
            <a:r>
              <a:rPr lang="en-US" dirty="0"/>
              <a:t>Instruction 2</a:t>
            </a:r>
          </a:p>
          <a:p>
            <a:pPr marL="571500" indent="-571500">
              <a:buFont typeface="+mj-lt"/>
              <a:buAutoNum type="arabicPeriod"/>
            </a:pPr>
            <a:r>
              <a:rPr lang="en-US" dirty="0"/>
              <a:t>Instruction 3</a:t>
            </a:r>
          </a:p>
          <a:p>
            <a:pPr marL="571500" indent="-571500">
              <a:buFont typeface="+mj-lt"/>
              <a:buAutoNum type="arabicPeriod"/>
            </a:pPr>
            <a:r>
              <a:rPr lang="en-US" dirty="0"/>
              <a:t>Instruction 4</a:t>
            </a:r>
          </a:p>
          <a:p>
            <a:pPr marL="571500" indent="-571500">
              <a:buFont typeface="+mj-lt"/>
              <a:buAutoNum type="arabicPeriod"/>
            </a:pPr>
            <a:r>
              <a:rPr lang="en-US" dirty="0"/>
              <a:t>Instruction 5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Instruction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52271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ne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CCD0F799-051D-0544-80F4-5D4EF4E1E0A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164614" y="1422535"/>
            <a:ext cx="2205070" cy="335372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EAC515F-90E7-2141-82EE-363EF7808E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E38E137-831E-154E-BDA6-8FF9B6814F7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3586FC2-2CF1-C941-9104-579172D01B9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1947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ne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D0F799-051D-0544-80F4-5D4EF4E1E0A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164614" y="1422535"/>
            <a:ext cx="2205070" cy="335372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EAC515F-90E7-2141-82EE-363EF7808E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E38E137-831E-154E-BDA6-8FF9B6814F7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3586FC2-2CF1-C941-9104-579172D01B9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11" name="Content Placeholder 17">
            <a:extLst>
              <a:ext uri="{FF2B5EF4-FFF2-40B4-BE49-F238E27FC236}">
                <a16:creationId xmlns:a16="http://schemas.microsoft.com/office/drawing/2014/main" id="{B3518CC6-D5AF-4EFC-BFFC-3A2CF1128F1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57F84EC-F907-4788-BF83-7755AE852E7A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448787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9F21FA19-C554-4F4D-9AF3-AF721F1EF8E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396381" y="735241"/>
            <a:ext cx="1495238" cy="473828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CFE9EA3-5298-6E4F-B351-8509284C676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78D409D-7E04-A741-90A5-381A5751116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FC83179-CD24-AC4D-83D7-D85AB2E858A3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02738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21FA19-C554-4F4D-9AF3-AF721F1EF8E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396381" y="735241"/>
            <a:ext cx="1495238" cy="473828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CFE9EA3-5298-6E4F-B351-8509284C676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78D409D-7E04-A741-90A5-381A5751116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FC83179-CD24-AC4D-83D7-D85AB2E858A3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11" name="Content Placeholder 17">
            <a:extLst>
              <a:ext uri="{FF2B5EF4-FFF2-40B4-BE49-F238E27FC236}">
                <a16:creationId xmlns:a16="http://schemas.microsoft.com/office/drawing/2014/main" id="{CBA766D0-889A-40B5-B109-2D8417B6C03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F7844AE-23D6-4E92-BFD6-F0098ABEDD2C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900284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hree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761E9A5E-11B3-8246-8F14-72A40B6CFB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194240" y="1275664"/>
            <a:ext cx="3880665" cy="35467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F6FC75C-084B-DF4D-93D2-37F7F7AFD1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9680ECA-A292-E742-B7D3-130DB3392AD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FEB61CE-5688-3349-A85A-F502C503078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67365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hree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1E9A5E-11B3-8246-8F14-72A40B6CFB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194240" y="1275664"/>
            <a:ext cx="3880665" cy="35467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F6FC75C-084B-DF4D-93D2-37F7F7AFD1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9680ECA-A292-E742-B7D3-130DB3392AD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FEB61CE-5688-3349-A85A-F502C503078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11" name="Content Placeholder 17">
            <a:extLst>
              <a:ext uri="{FF2B5EF4-FFF2-40B4-BE49-F238E27FC236}">
                <a16:creationId xmlns:a16="http://schemas.microsoft.com/office/drawing/2014/main" id="{B4E3FB43-E860-4C37-B25E-89742C22EDB0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C8258B9-8D47-43E3-BB1B-EF1F1BFF0DC5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518082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Four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44DDB865-DB2B-7A45-9CCA-FB814925459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984060" y="989880"/>
            <a:ext cx="4319879" cy="431104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0639982-00CA-5044-B34D-1B6E0AD7637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23E0737-9AA2-7549-94ED-E6A31BCD52F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6376F26-9C0E-AB44-BD57-7C417E9A54A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38989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Four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DDB865-DB2B-7A45-9CCA-FB814925459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984060" y="989880"/>
            <a:ext cx="4319879" cy="431104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0639982-00CA-5044-B34D-1B6E0AD7637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23E0737-9AA2-7549-94ED-E6A31BCD52F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6376F26-9C0E-AB44-BD57-7C417E9A54A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11" name="Content Placeholder 17">
            <a:extLst>
              <a:ext uri="{FF2B5EF4-FFF2-40B4-BE49-F238E27FC236}">
                <a16:creationId xmlns:a16="http://schemas.microsoft.com/office/drawing/2014/main" id="{75171EC2-A216-4851-9E54-A9F5B8665375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B8C10EC-903F-4324-A483-F2DC19775C1E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88312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Five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CD55D71D-79AE-7040-B32E-820594CEDBC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980958" y="944996"/>
            <a:ext cx="4326083" cy="429235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4542DD7-11C6-0D4F-BB51-E41F12C0A10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0BE8554-14F4-3147-926F-67ADAF73DB0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DAA82C2-35E0-8B4F-80B8-B708D225397F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75052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Five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55D71D-79AE-7040-B32E-820594CEDBC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980958" y="944996"/>
            <a:ext cx="4326083" cy="429235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4542DD7-11C6-0D4F-BB51-E41F12C0A10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0BE8554-14F4-3147-926F-67ADAF73DB0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DAA82C2-35E0-8B4F-80B8-B708D225397F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11" name="Content Placeholder 17">
            <a:extLst>
              <a:ext uri="{FF2B5EF4-FFF2-40B4-BE49-F238E27FC236}">
                <a16:creationId xmlns:a16="http://schemas.microsoft.com/office/drawing/2014/main" id="{5B380B46-D138-48FA-BD84-40AFF3208948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5FEF1CD-937A-458C-8C5E-06966DC97065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55510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ix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8B2953C5-6C24-C44D-858B-1CCC85794AA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337735" y="856034"/>
            <a:ext cx="3612528" cy="467417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287C7A5-D6DC-2044-AEC8-0766A68DC6D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9ABC47D-BF4E-784C-BE9F-BC7CC1C6752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BD2A958-59FE-104E-84EF-26BEC98BFCFF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46913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ix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2953C5-6C24-C44D-858B-1CCC85794AA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337735" y="856034"/>
            <a:ext cx="3612528" cy="467417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287C7A5-D6DC-2044-AEC8-0766A68DC6D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9ABC47D-BF4E-784C-BE9F-BC7CC1C6752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BD2A958-59FE-104E-84EF-26BEC98BFCFF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11" name="Content Placeholder 17">
            <a:extLst>
              <a:ext uri="{FF2B5EF4-FFF2-40B4-BE49-F238E27FC236}">
                <a16:creationId xmlns:a16="http://schemas.microsoft.com/office/drawing/2014/main" id="{4360E4B6-3358-477A-B6D4-D1C99BC4342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7D3755E-1A21-46D1-AA13-8D2945546361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496247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ven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34FCDEF2-B7DA-E24D-80B5-DD44E56A432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998681" y="1032395"/>
            <a:ext cx="4290637" cy="422180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CD674B7-BF0A-3041-BA16-6DDBA5AB6AE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EC30C2E-C923-384A-89A0-0464FC333D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B743481-B6CC-7E40-AFE8-9EAB4C5FEC7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1129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even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FCDEF2-B7DA-E24D-80B5-DD44E56A432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998681" y="1032395"/>
            <a:ext cx="4290637" cy="422180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CD674B7-BF0A-3041-BA16-6DDBA5AB6AE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EC30C2E-C923-384A-89A0-0464FC333D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B743481-B6CC-7E40-AFE8-9EAB4C5FEC7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11" name="Content Placeholder 17">
            <a:extLst>
              <a:ext uri="{FF2B5EF4-FFF2-40B4-BE49-F238E27FC236}">
                <a16:creationId xmlns:a16="http://schemas.microsoft.com/office/drawing/2014/main" id="{E84576A7-C161-41FC-B26E-839D576514E7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8B25FF0-1BB4-4165-BABF-F1D5C03D4CF1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581386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D4DF8881-EAF5-BC41-BBDE-5EFBCDC9020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052553" y="1089497"/>
            <a:ext cx="4182894" cy="418289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84922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DF8881-EAF5-BC41-BBDE-5EFBCDC9020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052553" y="1089497"/>
            <a:ext cx="4182894" cy="418289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11" name="Content Placeholder 17">
            <a:extLst>
              <a:ext uri="{FF2B5EF4-FFF2-40B4-BE49-F238E27FC236}">
                <a16:creationId xmlns:a16="http://schemas.microsoft.com/office/drawing/2014/main" id="{90A58F31-7B18-476B-8815-9A917FF6706F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60B95F8-5CB6-4DA2-BD72-CABFD6475789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586005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77BB155-14B6-4753-BA62-AAE65E3F9468}"/>
              </a:ext>
            </a:extLst>
          </p:cNvPr>
          <p:cNvSpPr/>
          <p:nvPr userDrawn="1"/>
        </p:nvSpPr>
        <p:spPr>
          <a:xfrm>
            <a:off x="6450227" y="295773"/>
            <a:ext cx="5436973" cy="56231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979D589-5EB9-E445-98D9-79F51AA16287}"/>
              </a:ext>
            </a:extLst>
          </p:cNvPr>
          <p:cNvGrpSpPr/>
          <p:nvPr userDrawn="1"/>
        </p:nvGrpSpPr>
        <p:grpSpPr>
          <a:xfrm>
            <a:off x="10674661" y="1919069"/>
            <a:ext cx="990825" cy="1061604"/>
            <a:chOff x="10801661" y="3191502"/>
            <a:chExt cx="990825" cy="1061604"/>
          </a:xfrm>
        </p:grpSpPr>
        <p:sp>
          <p:nvSpPr>
            <p:cNvPr id="38" name="Flowchart: Process 22">
              <a:extLst>
                <a:ext uri="{FF2B5EF4-FFF2-40B4-BE49-F238E27FC236}">
                  <a16:creationId xmlns:a16="http://schemas.microsoft.com/office/drawing/2014/main" id="{C1AA6373-50C3-BF4C-A2DA-EF98A24D5225}"/>
                </a:ext>
              </a:extLst>
            </p:cNvPr>
            <p:cNvSpPr/>
            <p:nvPr userDrawn="1"/>
          </p:nvSpPr>
          <p:spPr>
            <a:xfrm>
              <a:off x="11626165" y="3191502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9" name="Picture 38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4A05CEF3-9CCF-A542-9AAE-323631A1DC6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801661" y="3191502"/>
              <a:ext cx="742526" cy="1061604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C06F70E-3A28-D444-B544-3036DA2C307F}"/>
              </a:ext>
            </a:extLst>
          </p:cNvPr>
          <p:cNvGrpSpPr/>
          <p:nvPr userDrawn="1"/>
        </p:nvGrpSpPr>
        <p:grpSpPr>
          <a:xfrm>
            <a:off x="10683076" y="3284440"/>
            <a:ext cx="982410" cy="1061604"/>
            <a:chOff x="10810076" y="4556873"/>
            <a:chExt cx="982410" cy="1061604"/>
          </a:xfrm>
        </p:grpSpPr>
        <p:sp>
          <p:nvSpPr>
            <p:cNvPr id="41" name="Flowchart: Process 23">
              <a:extLst>
                <a:ext uri="{FF2B5EF4-FFF2-40B4-BE49-F238E27FC236}">
                  <a16:creationId xmlns:a16="http://schemas.microsoft.com/office/drawing/2014/main" id="{B2948BE7-2DBD-FF4C-BDF8-5F2EEAA17E15}"/>
                </a:ext>
              </a:extLst>
            </p:cNvPr>
            <p:cNvSpPr/>
            <p:nvPr userDrawn="1"/>
          </p:nvSpPr>
          <p:spPr>
            <a:xfrm>
              <a:off x="11626165" y="4556873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2" name="Picture 41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A3E857CE-04E6-D740-B9C7-5712ADDFFE5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810076" y="4556873"/>
              <a:ext cx="742526" cy="1061604"/>
            </a:xfrm>
            <a:prstGeom prst="rect">
              <a:avLst/>
            </a:prstGeom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FB80A8A-8236-C94A-918E-C91D85946D9C}"/>
              </a:ext>
            </a:extLst>
          </p:cNvPr>
          <p:cNvGrpSpPr/>
          <p:nvPr userDrawn="1"/>
        </p:nvGrpSpPr>
        <p:grpSpPr>
          <a:xfrm>
            <a:off x="6697540" y="1919069"/>
            <a:ext cx="1014754" cy="1061604"/>
            <a:chOff x="6536725" y="516956"/>
            <a:chExt cx="1014754" cy="1061604"/>
          </a:xfrm>
        </p:grpSpPr>
        <p:sp>
          <p:nvSpPr>
            <p:cNvPr id="44" name="Flowchart: Process 17">
              <a:extLst>
                <a:ext uri="{FF2B5EF4-FFF2-40B4-BE49-F238E27FC236}">
                  <a16:creationId xmlns:a16="http://schemas.microsoft.com/office/drawing/2014/main" id="{86EB7E5C-E981-7F4E-A4C9-9923F324FBF4}"/>
                </a:ext>
              </a:extLst>
            </p:cNvPr>
            <p:cNvSpPr/>
            <p:nvPr userDrawn="1"/>
          </p:nvSpPr>
          <p:spPr>
            <a:xfrm>
              <a:off x="6536725" y="579109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5" name="Picture 44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05F3FD09-1180-A247-91DB-DB14D3306A1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08953" y="516956"/>
              <a:ext cx="742526" cy="1061604"/>
            </a:xfrm>
            <a:prstGeom prst="rect">
              <a:avLst/>
            </a:prstGeom>
          </p:spPr>
        </p:pic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72EA2E7-DCAA-FF45-A38D-922D243B1A71}"/>
              </a:ext>
            </a:extLst>
          </p:cNvPr>
          <p:cNvGrpSpPr/>
          <p:nvPr userDrawn="1"/>
        </p:nvGrpSpPr>
        <p:grpSpPr>
          <a:xfrm>
            <a:off x="6697540" y="3286909"/>
            <a:ext cx="1023169" cy="1061604"/>
            <a:chOff x="6536725" y="1884796"/>
            <a:chExt cx="1023169" cy="1061604"/>
          </a:xfrm>
        </p:grpSpPr>
        <p:sp>
          <p:nvSpPr>
            <p:cNvPr id="47" name="Flowchart: Process 20">
              <a:extLst>
                <a:ext uri="{FF2B5EF4-FFF2-40B4-BE49-F238E27FC236}">
                  <a16:creationId xmlns:a16="http://schemas.microsoft.com/office/drawing/2014/main" id="{39BA9223-48F0-9C4E-BF55-A2F504B99781}"/>
                </a:ext>
              </a:extLst>
            </p:cNvPr>
            <p:cNvSpPr/>
            <p:nvPr userDrawn="1"/>
          </p:nvSpPr>
          <p:spPr>
            <a:xfrm>
              <a:off x="6536725" y="194865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8" name="Picture 47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EA2D376D-3BDA-A747-BF19-1FCAC2D148C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17368" y="1884796"/>
              <a:ext cx="742526" cy="1061604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688482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77BB155-14B6-4753-BA62-AAE65E3F9468}"/>
              </a:ext>
            </a:extLst>
          </p:cNvPr>
          <p:cNvSpPr/>
          <p:nvPr userDrawn="1"/>
        </p:nvSpPr>
        <p:spPr>
          <a:xfrm>
            <a:off x="6450227" y="295773"/>
            <a:ext cx="5436973" cy="56231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Content Placeholder 17">
            <a:extLst>
              <a:ext uri="{FF2B5EF4-FFF2-40B4-BE49-F238E27FC236}">
                <a16:creationId xmlns:a16="http://schemas.microsoft.com/office/drawing/2014/main" id="{B9F43067-F54E-44D5-B9DC-6F09FB76F877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6182864-E08D-4479-A1ED-913A364AA2F2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419EBC2-195A-A346-B338-2A23C9A732B7}"/>
              </a:ext>
            </a:extLst>
          </p:cNvPr>
          <p:cNvGrpSpPr/>
          <p:nvPr userDrawn="1"/>
        </p:nvGrpSpPr>
        <p:grpSpPr>
          <a:xfrm>
            <a:off x="10674661" y="1919069"/>
            <a:ext cx="990825" cy="1061604"/>
            <a:chOff x="10801661" y="3191502"/>
            <a:chExt cx="990825" cy="1061604"/>
          </a:xfrm>
        </p:grpSpPr>
        <p:sp>
          <p:nvSpPr>
            <p:cNvPr id="22" name="Flowchart: Process 22">
              <a:extLst>
                <a:ext uri="{FF2B5EF4-FFF2-40B4-BE49-F238E27FC236}">
                  <a16:creationId xmlns:a16="http://schemas.microsoft.com/office/drawing/2014/main" id="{DBE5F9B2-8D0A-9644-9C6D-B66624BCD622}"/>
                </a:ext>
              </a:extLst>
            </p:cNvPr>
            <p:cNvSpPr/>
            <p:nvPr userDrawn="1"/>
          </p:nvSpPr>
          <p:spPr>
            <a:xfrm>
              <a:off x="11626165" y="3191502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5" name="Picture 24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E3E2E21A-4612-DC4C-A997-28291A2D28A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801661" y="3191502"/>
              <a:ext cx="742526" cy="1061604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72CDD36-856A-B941-B3B7-8139C02AE2B9}"/>
              </a:ext>
            </a:extLst>
          </p:cNvPr>
          <p:cNvGrpSpPr/>
          <p:nvPr userDrawn="1"/>
        </p:nvGrpSpPr>
        <p:grpSpPr>
          <a:xfrm>
            <a:off x="10683076" y="3284440"/>
            <a:ext cx="982410" cy="1061604"/>
            <a:chOff x="10810076" y="4556873"/>
            <a:chExt cx="982410" cy="1061604"/>
          </a:xfrm>
        </p:grpSpPr>
        <p:sp>
          <p:nvSpPr>
            <p:cNvPr id="27" name="Flowchart: Process 23">
              <a:extLst>
                <a:ext uri="{FF2B5EF4-FFF2-40B4-BE49-F238E27FC236}">
                  <a16:creationId xmlns:a16="http://schemas.microsoft.com/office/drawing/2014/main" id="{319F9D2E-52A0-F540-81EF-7F0121849BC8}"/>
                </a:ext>
              </a:extLst>
            </p:cNvPr>
            <p:cNvSpPr/>
            <p:nvPr userDrawn="1"/>
          </p:nvSpPr>
          <p:spPr>
            <a:xfrm>
              <a:off x="11626165" y="4556873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8" name="Picture 27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311FF310-F1DB-2B42-8CF1-6CD0855E895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810076" y="4556873"/>
              <a:ext cx="742526" cy="1061604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819B420-0E07-4743-BBFA-30755411E86E}"/>
              </a:ext>
            </a:extLst>
          </p:cNvPr>
          <p:cNvGrpSpPr/>
          <p:nvPr userDrawn="1"/>
        </p:nvGrpSpPr>
        <p:grpSpPr>
          <a:xfrm>
            <a:off x="6697540" y="1919069"/>
            <a:ext cx="1014754" cy="1061604"/>
            <a:chOff x="6536725" y="516956"/>
            <a:chExt cx="1014754" cy="1061604"/>
          </a:xfrm>
        </p:grpSpPr>
        <p:sp>
          <p:nvSpPr>
            <p:cNvPr id="30" name="Flowchart: Process 17">
              <a:extLst>
                <a:ext uri="{FF2B5EF4-FFF2-40B4-BE49-F238E27FC236}">
                  <a16:creationId xmlns:a16="http://schemas.microsoft.com/office/drawing/2014/main" id="{860CB1DF-43AB-7146-B572-3E3292756136}"/>
                </a:ext>
              </a:extLst>
            </p:cNvPr>
            <p:cNvSpPr/>
            <p:nvPr userDrawn="1"/>
          </p:nvSpPr>
          <p:spPr>
            <a:xfrm>
              <a:off x="6536725" y="579109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1" name="Picture 30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CEC14C57-9233-2B44-98C8-1CB27ED95C9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08953" y="516956"/>
              <a:ext cx="742526" cy="1061604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2C0374E-FFB6-384F-B83F-3E4F7BF0C839}"/>
              </a:ext>
            </a:extLst>
          </p:cNvPr>
          <p:cNvGrpSpPr/>
          <p:nvPr userDrawn="1"/>
        </p:nvGrpSpPr>
        <p:grpSpPr>
          <a:xfrm>
            <a:off x="6697540" y="3286909"/>
            <a:ext cx="1023169" cy="1061604"/>
            <a:chOff x="6536725" y="1884796"/>
            <a:chExt cx="1023169" cy="1061604"/>
          </a:xfrm>
        </p:grpSpPr>
        <p:sp>
          <p:nvSpPr>
            <p:cNvPr id="33" name="Flowchart: Process 20">
              <a:extLst>
                <a:ext uri="{FF2B5EF4-FFF2-40B4-BE49-F238E27FC236}">
                  <a16:creationId xmlns:a16="http://schemas.microsoft.com/office/drawing/2014/main" id="{9E2B6EFC-77B7-504F-9327-60298AE2850B}"/>
                </a:ext>
              </a:extLst>
            </p:cNvPr>
            <p:cNvSpPr/>
            <p:nvPr userDrawn="1"/>
          </p:nvSpPr>
          <p:spPr>
            <a:xfrm>
              <a:off x="6536725" y="194865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4" name="Picture 33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23779576-6AFD-1840-AE7A-36706A6B6D1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17368" y="1884796"/>
              <a:ext cx="742526" cy="1061604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2715531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77BB155-14B6-4753-BA62-AAE65E3F9468}"/>
              </a:ext>
            </a:extLst>
          </p:cNvPr>
          <p:cNvSpPr/>
          <p:nvPr userDrawn="1"/>
        </p:nvSpPr>
        <p:spPr>
          <a:xfrm>
            <a:off x="6450227" y="295773"/>
            <a:ext cx="5436973" cy="56231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DE9CF0C-F5BC-0F41-A34D-69CA68CD8DF5}"/>
              </a:ext>
            </a:extLst>
          </p:cNvPr>
          <p:cNvGrpSpPr/>
          <p:nvPr userDrawn="1"/>
        </p:nvGrpSpPr>
        <p:grpSpPr>
          <a:xfrm>
            <a:off x="6689125" y="1313296"/>
            <a:ext cx="1023169" cy="1061604"/>
            <a:chOff x="6536725" y="1884796"/>
            <a:chExt cx="1023169" cy="1061604"/>
          </a:xfrm>
        </p:grpSpPr>
        <p:sp>
          <p:nvSpPr>
            <p:cNvPr id="20" name="Flowchart: Process 20">
              <a:extLst>
                <a:ext uri="{FF2B5EF4-FFF2-40B4-BE49-F238E27FC236}">
                  <a16:creationId xmlns:a16="http://schemas.microsoft.com/office/drawing/2014/main" id="{8EC99BC1-BABC-9D49-95C2-E5328984F70C}"/>
                </a:ext>
              </a:extLst>
            </p:cNvPr>
            <p:cNvSpPr/>
            <p:nvPr userDrawn="1"/>
          </p:nvSpPr>
          <p:spPr>
            <a:xfrm>
              <a:off x="6536725" y="194865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4" name="Picture 23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DEC3C8DA-F82B-7745-9E58-9DDC1BF2D4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17368" y="1884796"/>
              <a:ext cx="742526" cy="1061604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E6080A0-5065-7947-83F4-7796ABB849D2}"/>
              </a:ext>
            </a:extLst>
          </p:cNvPr>
          <p:cNvGrpSpPr/>
          <p:nvPr userDrawn="1"/>
        </p:nvGrpSpPr>
        <p:grpSpPr>
          <a:xfrm>
            <a:off x="10666225" y="1983927"/>
            <a:ext cx="982410" cy="1061604"/>
            <a:chOff x="10793225" y="1882327"/>
            <a:chExt cx="982410" cy="1061604"/>
          </a:xfrm>
        </p:grpSpPr>
        <p:sp>
          <p:nvSpPr>
            <p:cNvPr id="26" name="Flowchart: Process 23">
              <a:extLst>
                <a:ext uri="{FF2B5EF4-FFF2-40B4-BE49-F238E27FC236}">
                  <a16:creationId xmlns:a16="http://schemas.microsoft.com/office/drawing/2014/main" id="{D589BC3B-2030-CE4B-8EF4-ED6FCC6763E5}"/>
                </a:ext>
              </a:extLst>
            </p:cNvPr>
            <p:cNvSpPr/>
            <p:nvPr userDrawn="1"/>
          </p:nvSpPr>
          <p:spPr>
            <a:xfrm>
              <a:off x="11609314" y="188232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7" name="Picture 26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287F68E4-FFF6-BB42-8C1A-5A31EDB404E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793225" y="1882327"/>
              <a:ext cx="742526" cy="1061604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18D2C4D-931E-5240-B53F-A354C7A49819}"/>
              </a:ext>
            </a:extLst>
          </p:cNvPr>
          <p:cNvGrpSpPr/>
          <p:nvPr userDrawn="1"/>
        </p:nvGrpSpPr>
        <p:grpSpPr>
          <a:xfrm>
            <a:off x="10674661" y="3293102"/>
            <a:ext cx="990825" cy="1061604"/>
            <a:chOff x="10801661" y="3191502"/>
            <a:chExt cx="990825" cy="1061604"/>
          </a:xfrm>
        </p:grpSpPr>
        <p:sp>
          <p:nvSpPr>
            <p:cNvPr id="29" name="Flowchart: Process 22">
              <a:extLst>
                <a:ext uri="{FF2B5EF4-FFF2-40B4-BE49-F238E27FC236}">
                  <a16:creationId xmlns:a16="http://schemas.microsoft.com/office/drawing/2014/main" id="{C9246A4C-9253-FC41-9588-8A945B3453C4}"/>
                </a:ext>
              </a:extLst>
            </p:cNvPr>
            <p:cNvSpPr/>
            <p:nvPr userDrawn="1"/>
          </p:nvSpPr>
          <p:spPr>
            <a:xfrm>
              <a:off x="11626165" y="3191502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0" name="Picture 29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C07B20AF-07AE-DE44-89AD-70A8DF14C73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801661" y="3191502"/>
              <a:ext cx="742526" cy="1061604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948670C-4F3D-B14B-840A-E8D8091F3261}"/>
              </a:ext>
            </a:extLst>
          </p:cNvPr>
          <p:cNvGrpSpPr/>
          <p:nvPr userDrawn="1"/>
        </p:nvGrpSpPr>
        <p:grpSpPr>
          <a:xfrm>
            <a:off x="6697540" y="2620002"/>
            <a:ext cx="1014754" cy="1061604"/>
            <a:chOff x="6536725" y="516956"/>
            <a:chExt cx="1014754" cy="1061604"/>
          </a:xfrm>
        </p:grpSpPr>
        <p:sp>
          <p:nvSpPr>
            <p:cNvPr id="32" name="Flowchart: Process 17">
              <a:extLst>
                <a:ext uri="{FF2B5EF4-FFF2-40B4-BE49-F238E27FC236}">
                  <a16:creationId xmlns:a16="http://schemas.microsoft.com/office/drawing/2014/main" id="{A33193D1-4A73-C64D-857F-8163C810A762}"/>
                </a:ext>
              </a:extLst>
            </p:cNvPr>
            <p:cNvSpPr/>
            <p:nvPr userDrawn="1"/>
          </p:nvSpPr>
          <p:spPr>
            <a:xfrm>
              <a:off x="6536725" y="579109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3" name="Picture 32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3371D216-40E7-BB49-AF5F-193D9B34AB8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08953" y="516956"/>
              <a:ext cx="742526" cy="1061604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9668A17-EF1C-384E-8EDC-92CCE5BA7885}"/>
              </a:ext>
            </a:extLst>
          </p:cNvPr>
          <p:cNvGrpSpPr/>
          <p:nvPr userDrawn="1"/>
        </p:nvGrpSpPr>
        <p:grpSpPr>
          <a:xfrm>
            <a:off x="6697540" y="3987842"/>
            <a:ext cx="1023169" cy="1061604"/>
            <a:chOff x="6536725" y="1884796"/>
            <a:chExt cx="1023169" cy="1061604"/>
          </a:xfrm>
        </p:grpSpPr>
        <p:sp>
          <p:nvSpPr>
            <p:cNvPr id="35" name="Flowchart: Process 20">
              <a:extLst>
                <a:ext uri="{FF2B5EF4-FFF2-40B4-BE49-F238E27FC236}">
                  <a16:creationId xmlns:a16="http://schemas.microsoft.com/office/drawing/2014/main" id="{A380FC60-7110-4B4C-9D7E-9DFB5F92ED48}"/>
                </a:ext>
              </a:extLst>
            </p:cNvPr>
            <p:cNvSpPr/>
            <p:nvPr userDrawn="1"/>
          </p:nvSpPr>
          <p:spPr>
            <a:xfrm>
              <a:off x="6536725" y="194865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6" name="Picture 35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36BE4AEA-07DD-B544-984A-5AEA2FF0C10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17368" y="1884796"/>
              <a:ext cx="742526" cy="1061604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919902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77BB155-14B6-4753-BA62-AAE65E3F9468}"/>
              </a:ext>
            </a:extLst>
          </p:cNvPr>
          <p:cNvSpPr/>
          <p:nvPr userDrawn="1"/>
        </p:nvSpPr>
        <p:spPr>
          <a:xfrm>
            <a:off x="6450227" y="295773"/>
            <a:ext cx="5436973" cy="56231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Content Placeholder 17">
            <a:extLst>
              <a:ext uri="{FF2B5EF4-FFF2-40B4-BE49-F238E27FC236}">
                <a16:creationId xmlns:a16="http://schemas.microsoft.com/office/drawing/2014/main" id="{A8FCE80B-FF03-4BD4-B5D1-5F544BCA230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CCB9793-9477-4A84-834E-5A2459D22DC8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E3245D8-BCC5-EA43-9BE3-509524C1DFF9}"/>
              </a:ext>
            </a:extLst>
          </p:cNvPr>
          <p:cNvGrpSpPr/>
          <p:nvPr userDrawn="1"/>
        </p:nvGrpSpPr>
        <p:grpSpPr>
          <a:xfrm>
            <a:off x="6689125" y="1313296"/>
            <a:ext cx="1023169" cy="1061604"/>
            <a:chOff x="6536725" y="1884796"/>
            <a:chExt cx="1023169" cy="1061604"/>
          </a:xfrm>
        </p:grpSpPr>
        <p:sp>
          <p:nvSpPr>
            <p:cNvPr id="25" name="Flowchart: Process 20">
              <a:extLst>
                <a:ext uri="{FF2B5EF4-FFF2-40B4-BE49-F238E27FC236}">
                  <a16:creationId xmlns:a16="http://schemas.microsoft.com/office/drawing/2014/main" id="{9C87C49D-83E4-CC4F-B765-2954BF1F637F}"/>
                </a:ext>
              </a:extLst>
            </p:cNvPr>
            <p:cNvSpPr/>
            <p:nvPr userDrawn="1"/>
          </p:nvSpPr>
          <p:spPr>
            <a:xfrm>
              <a:off x="6536725" y="194865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6" name="Picture 25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905614D9-B5EB-4F4A-A527-20F13692045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17368" y="1884796"/>
              <a:ext cx="742526" cy="1061604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41931D8-80CC-6D43-9E5B-E7F109FCFEEA}"/>
              </a:ext>
            </a:extLst>
          </p:cNvPr>
          <p:cNvGrpSpPr/>
          <p:nvPr userDrawn="1"/>
        </p:nvGrpSpPr>
        <p:grpSpPr>
          <a:xfrm>
            <a:off x="10666225" y="1983927"/>
            <a:ext cx="982410" cy="1061604"/>
            <a:chOff x="10793225" y="1882327"/>
            <a:chExt cx="982410" cy="1061604"/>
          </a:xfrm>
        </p:grpSpPr>
        <p:sp>
          <p:nvSpPr>
            <p:cNvPr id="28" name="Flowchart: Process 23">
              <a:extLst>
                <a:ext uri="{FF2B5EF4-FFF2-40B4-BE49-F238E27FC236}">
                  <a16:creationId xmlns:a16="http://schemas.microsoft.com/office/drawing/2014/main" id="{BD6BF5CD-51E5-234F-810A-554F0DD9DCB5}"/>
                </a:ext>
              </a:extLst>
            </p:cNvPr>
            <p:cNvSpPr/>
            <p:nvPr userDrawn="1"/>
          </p:nvSpPr>
          <p:spPr>
            <a:xfrm>
              <a:off x="11609314" y="188232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" name="Picture 28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451005BC-B058-F54F-B5E7-FA4991FC78E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793225" y="1882327"/>
              <a:ext cx="742526" cy="1061604"/>
            </a:xfrm>
            <a:prstGeom prst="rect">
              <a:avLst/>
            </a:prstGeom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AC8D762-828B-9D40-9069-E48ADD847F63}"/>
              </a:ext>
            </a:extLst>
          </p:cNvPr>
          <p:cNvGrpSpPr/>
          <p:nvPr userDrawn="1"/>
        </p:nvGrpSpPr>
        <p:grpSpPr>
          <a:xfrm>
            <a:off x="10674661" y="3293102"/>
            <a:ext cx="990825" cy="1061604"/>
            <a:chOff x="10801661" y="3191502"/>
            <a:chExt cx="990825" cy="1061604"/>
          </a:xfrm>
        </p:grpSpPr>
        <p:sp>
          <p:nvSpPr>
            <p:cNvPr id="31" name="Flowchart: Process 22">
              <a:extLst>
                <a:ext uri="{FF2B5EF4-FFF2-40B4-BE49-F238E27FC236}">
                  <a16:creationId xmlns:a16="http://schemas.microsoft.com/office/drawing/2014/main" id="{E14E1A00-8584-064B-A763-D8C775326ECA}"/>
                </a:ext>
              </a:extLst>
            </p:cNvPr>
            <p:cNvSpPr/>
            <p:nvPr userDrawn="1"/>
          </p:nvSpPr>
          <p:spPr>
            <a:xfrm>
              <a:off x="11626165" y="3191502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2" name="Picture 31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54665985-D799-0D49-A76E-983A73A618D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801661" y="3191502"/>
              <a:ext cx="742526" cy="1061604"/>
            </a:xfrm>
            <a:prstGeom prst="rect">
              <a:avLst/>
            </a:prstGeom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E2CE114-355F-7141-B5AF-53C5984ABD7D}"/>
              </a:ext>
            </a:extLst>
          </p:cNvPr>
          <p:cNvGrpSpPr/>
          <p:nvPr userDrawn="1"/>
        </p:nvGrpSpPr>
        <p:grpSpPr>
          <a:xfrm>
            <a:off x="6697540" y="2620002"/>
            <a:ext cx="1014754" cy="1061604"/>
            <a:chOff x="6536725" y="516956"/>
            <a:chExt cx="1014754" cy="1061604"/>
          </a:xfrm>
        </p:grpSpPr>
        <p:sp>
          <p:nvSpPr>
            <p:cNvPr id="34" name="Flowchart: Process 17">
              <a:extLst>
                <a:ext uri="{FF2B5EF4-FFF2-40B4-BE49-F238E27FC236}">
                  <a16:creationId xmlns:a16="http://schemas.microsoft.com/office/drawing/2014/main" id="{BEDF2CCA-C4FC-7B46-936B-F6B5E553FD09}"/>
                </a:ext>
              </a:extLst>
            </p:cNvPr>
            <p:cNvSpPr/>
            <p:nvPr userDrawn="1"/>
          </p:nvSpPr>
          <p:spPr>
            <a:xfrm>
              <a:off x="6536725" y="579109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5" name="Picture 34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E9A3ADE5-4C0D-1E43-B66F-4B28E09135A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08953" y="516956"/>
              <a:ext cx="742526" cy="1061604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29FAB10-F2D9-3A47-9971-1AD4DCAA4F4C}"/>
              </a:ext>
            </a:extLst>
          </p:cNvPr>
          <p:cNvGrpSpPr/>
          <p:nvPr userDrawn="1"/>
        </p:nvGrpSpPr>
        <p:grpSpPr>
          <a:xfrm>
            <a:off x="6697540" y="3987842"/>
            <a:ext cx="1023169" cy="1061604"/>
            <a:chOff x="6536725" y="1884796"/>
            <a:chExt cx="1023169" cy="1061604"/>
          </a:xfrm>
        </p:grpSpPr>
        <p:sp>
          <p:nvSpPr>
            <p:cNvPr id="37" name="Flowchart: Process 20">
              <a:extLst>
                <a:ext uri="{FF2B5EF4-FFF2-40B4-BE49-F238E27FC236}">
                  <a16:creationId xmlns:a16="http://schemas.microsoft.com/office/drawing/2014/main" id="{92CB6008-C9E2-CE4E-BA01-34D421A459F7}"/>
                </a:ext>
              </a:extLst>
            </p:cNvPr>
            <p:cNvSpPr/>
            <p:nvPr userDrawn="1"/>
          </p:nvSpPr>
          <p:spPr>
            <a:xfrm>
              <a:off x="6536725" y="194865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Picture 37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FED0321D-B2CA-6E49-9831-81B1BC7EFAE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17368" y="1884796"/>
              <a:ext cx="742526" cy="1061604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714352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77BB155-14B6-4753-BA62-AAE65E3F9468}"/>
              </a:ext>
            </a:extLst>
          </p:cNvPr>
          <p:cNvSpPr/>
          <p:nvPr userDrawn="1"/>
        </p:nvSpPr>
        <p:spPr>
          <a:xfrm>
            <a:off x="6450227" y="295773"/>
            <a:ext cx="5436973" cy="56231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0D7A466-3074-1E41-974C-7B791B1B6CBE}"/>
              </a:ext>
            </a:extLst>
          </p:cNvPr>
          <p:cNvGrpSpPr/>
          <p:nvPr userDrawn="1"/>
        </p:nvGrpSpPr>
        <p:grpSpPr>
          <a:xfrm>
            <a:off x="6689125" y="1313296"/>
            <a:ext cx="1023169" cy="1061604"/>
            <a:chOff x="6536725" y="1884796"/>
            <a:chExt cx="1023169" cy="1061604"/>
          </a:xfrm>
        </p:grpSpPr>
        <p:sp>
          <p:nvSpPr>
            <p:cNvPr id="20" name="Flowchart: Process 20">
              <a:extLst>
                <a:ext uri="{FF2B5EF4-FFF2-40B4-BE49-F238E27FC236}">
                  <a16:creationId xmlns:a16="http://schemas.microsoft.com/office/drawing/2014/main" id="{854D5E3E-89F5-3A41-BDF6-FF10F5EA4E00}"/>
                </a:ext>
              </a:extLst>
            </p:cNvPr>
            <p:cNvSpPr/>
            <p:nvPr userDrawn="1"/>
          </p:nvSpPr>
          <p:spPr>
            <a:xfrm>
              <a:off x="6536725" y="194865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2" name="Picture 21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0F37C7E9-396F-9449-92DF-8CEC2F86275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17368" y="1884796"/>
              <a:ext cx="742526" cy="1061604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21624A9-CDB9-A94F-8D36-1B0A5AB0F93F}"/>
              </a:ext>
            </a:extLst>
          </p:cNvPr>
          <p:cNvGrpSpPr/>
          <p:nvPr userDrawn="1"/>
        </p:nvGrpSpPr>
        <p:grpSpPr>
          <a:xfrm>
            <a:off x="10666225" y="1310827"/>
            <a:ext cx="982410" cy="1061604"/>
            <a:chOff x="10793225" y="1882327"/>
            <a:chExt cx="982410" cy="1061604"/>
          </a:xfrm>
        </p:grpSpPr>
        <p:sp>
          <p:nvSpPr>
            <p:cNvPr id="28" name="Flowchart: Process 23">
              <a:extLst>
                <a:ext uri="{FF2B5EF4-FFF2-40B4-BE49-F238E27FC236}">
                  <a16:creationId xmlns:a16="http://schemas.microsoft.com/office/drawing/2014/main" id="{414D131C-E190-5442-8DBF-39277DD54C4A}"/>
                </a:ext>
              </a:extLst>
            </p:cNvPr>
            <p:cNvSpPr/>
            <p:nvPr userDrawn="1"/>
          </p:nvSpPr>
          <p:spPr>
            <a:xfrm>
              <a:off x="11609314" y="188232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" name="Picture 28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A888F58C-9557-3348-B0A3-2879A7E8F07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793225" y="1882327"/>
              <a:ext cx="742526" cy="1061604"/>
            </a:xfrm>
            <a:prstGeom prst="rect">
              <a:avLst/>
            </a:prstGeom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CA4CF97-93C9-C047-BF94-43BA07C8E577}"/>
              </a:ext>
            </a:extLst>
          </p:cNvPr>
          <p:cNvGrpSpPr/>
          <p:nvPr userDrawn="1"/>
        </p:nvGrpSpPr>
        <p:grpSpPr>
          <a:xfrm>
            <a:off x="10674661" y="2620002"/>
            <a:ext cx="990825" cy="1061604"/>
            <a:chOff x="10801661" y="3191502"/>
            <a:chExt cx="990825" cy="1061604"/>
          </a:xfrm>
        </p:grpSpPr>
        <p:sp>
          <p:nvSpPr>
            <p:cNvPr id="31" name="Flowchart: Process 22">
              <a:extLst>
                <a:ext uri="{FF2B5EF4-FFF2-40B4-BE49-F238E27FC236}">
                  <a16:creationId xmlns:a16="http://schemas.microsoft.com/office/drawing/2014/main" id="{9F2C3974-4776-4841-BE36-2B014FE50E00}"/>
                </a:ext>
              </a:extLst>
            </p:cNvPr>
            <p:cNvSpPr/>
            <p:nvPr userDrawn="1"/>
          </p:nvSpPr>
          <p:spPr>
            <a:xfrm>
              <a:off x="11626165" y="3191502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2" name="Picture 31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0F04F119-CE58-664D-9467-A77C381F7D9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801661" y="3191502"/>
              <a:ext cx="742526" cy="1061604"/>
            </a:xfrm>
            <a:prstGeom prst="rect">
              <a:avLst/>
            </a:prstGeom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80E599A-B5B8-C740-BA90-6190576C37F1}"/>
              </a:ext>
            </a:extLst>
          </p:cNvPr>
          <p:cNvGrpSpPr/>
          <p:nvPr userDrawn="1"/>
        </p:nvGrpSpPr>
        <p:grpSpPr>
          <a:xfrm>
            <a:off x="10683076" y="3985373"/>
            <a:ext cx="982410" cy="1061604"/>
            <a:chOff x="10810076" y="4556873"/>
            <a:chExt cx="982410" cy="1061604"/>
          </a:xfrm>
        </p:grpSpPr>
        <p:sp>
          <p:nvSpPr>
            <p:cNvPr id="34" name="Flowchart: Process 23">
              <a:extLst>
                <a:ext uri="{FF2B5EF4-FFF2-40B4-BE49-F238E27FC236}">
                  <a16:creationId xmlns:a16="http://schemas.microsoft.com/office/drawing/2014/main" id="{46E6863B-2731-9B42-8017-F69E4BFEEC77}"/>
                </a:ext>
              </a:extLst>
            </p:cNvPr>
            <p:cNvSpPr/>
            <p:nvPr userDrawn="1"/>
          </p:nvSpPr>
          <p:spPr>
            <a:xfrm>
              <a:off x="11626165" y="4556873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5" name="Picture 34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ACB0C476-FB71-074D-BC27-CEF85FFF0B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810076" y="4556873"/>
              <a:ext cx="742526" cy="1061604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FEC82F5-F36F-F64B-AF8C-EE38B68E1723}"/>
              </a:ext>
            </a:extLst>
          </p:cNvPr>
          <p:cNvGrpSpPr/>
          <p:nvPr userDrawn="1"/>
        </p:nvGrpSpPr>
        <p:grpSpPr>
          <a:xfrm>
            <a:off x="6697540" y="2620002"/>
            <a:ext cx="1014754" cy="1061604"/>
            <a:chOff x="6536725" y="516956"/>
            <a:chExt cx="1014754" cy="1061604"/>
          </a:xfrm>
        </p:grpSpPr>
        <p:sp>
          <p:nvSpPr>
            <p:cNvPr id="37" name="Flowchart: Process 17">
              <a:extLst>
                <a:ext uri="{FF2B5EF4-FFF2-40B4-BE49-F238E27FC236}">
                  <a16:creationId xmlns:a16="http://schemas.microsoft.com/office/drawing/2014/main" id="{309194CC-4C86-014A-92EA-1B5DD0AF832D}"/>
                </a:ext>
              </a:extLst>
            </p:cNvPr>
            <p:cNvSpPr/>
            <p:nvPr userDrawn="1"/>
          </p:nvSpPr>
          <p:spPr>
            <a:xfrm>
              <a:off x="6536725" y="579109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Picture 37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6DE5436B-227B-0441-B326-4D5A0140983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08953" y="516956"/>
              <a:ext cx="742526" cy="1061604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8DEEAAE-9E8B-6E4C-B800-7BABE8960ED7}"/>
              </a:ext>
            </a:extLst>
          </p:cNvPr>
          <p:cNvGrpSpPr/>
          <p:nvPr userDrawn="1"/>
        </p:nvGrpSpPr>
        <p:grpSpPr>
          <a:xfrm>
            <a:off x="6697540" y="3987842"/>
            <a:ext cx="1023169" cy="1061604"/>
            <a:chOff x="6536725" y="1884796"/>
            <a:chExt cx="1023169" cy="1061604"/>
          </a:xfrm>
        </p:grpSpPr>
        <p:sp>
          <p:nvSpPr>
            <p:cNvPr id="40" name="Flowchart: Process 20">
              <a:extLst>
                <a:ext uri="{FF2B5EF4-FFF2-40B4-BE49-F238E27FC236}">
                  <a16:creationId xmlns:a16="http://schemas.microsoft.com/office/drawing/2014/main" id="{EE936B9D-85C7-7E41-A944-3131302C79FA}"/>
                </a:ext>
              </a:extLst>
            </p:cNvPr>
            <p:cNvSpPr/>
            <p:nvPr userDrawn="1"/>
          </p:nvSpPr>
          <p:spPr>
            <a:xfrm>
              <a:off x="6536725" y="194865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1" name="Picture 40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8B082110-C097-DF42-AE2E-EEB414CEBE4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17368" y="1884796"/>
              <a:ext cx="742526" cy="1061604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1131132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77BB155-14B6-4753-BA62-AAE65E3F9468}"/>
              </a:ext>
            </a:extLst>
          </p:cNvPr>
          <p:cNvSpPr/>
          <p:nvPr userDrawn="1"/>
        </p:nvSpPr>
        <p:spPr>
          <a:xfrm>
            <a:off x="6450227" y="295773"/>
            <a:ext cx="5436973" cy="56231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Content Placeholder 17">
            <a:extLst>
              <a:ext uri="{FF2B5EF4-FFF2-40B4-BE49-F238E27FC236}">
                <a16:creationId xmlns:a16="http://schemas.microsoft.com/office/drawing/2014/main" id="{F8C92781-083C-4D07-8744-70B0AE86FC0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DEAC9D7-7F5B-4576-A9E8-343600006D04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F1D3E0E-57CB-164F-BACE-A56495DA368A}"/>
              </a:ext>
            </a:extLst>
          </p:cNvPr>
          <p:cNvGrpSpPr/>
          <p:nvPr userDrawn="1"/>
        </p:nvGrpSpPr>
        <p:grpSpPr>
          <a:xfrm>
            <a:off x="6689125" y="1313296"/>
            <a:ext cx="1023169" cy="1061604"/>
            <a:chOff x="6536725" y="1884796"/>
            <a:chExt cx="1023169" cy="1061604"/>
          </a:xfrm>
        </p:grpSpPr>
        <p:sp>
          <p:nvSpPr>
            <p:cNvPr id="26" name="Flowchart: Process 20">
              <a:extLst>
                <a:ext uri="{FF2B5EF4-FFF2-40B4-BE49-F238E27FC236}">
                  <a16:creationId xmlns:a16="http://schemas.microsoft.com/office/drawing/2014/main" id="{40BF5E4D-2A0B-DE45-B881-662E715B94D1}"/>
                </a:ext>
              </a:extLst>
            </p:cNvPr>
            <p:cNvSpPr/>
            <p:nvPr userDrawn="1"/>
          </p:nvSpPr>
          <p:spPr>
            <a:xfrm>
              <a:off x="6536725" y="194865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8" name="Picture 27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F4DADFB4-70E9-D047-A501-852B8873C8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17368" y="1884796"/>
              <a:ext cx="742526" cy="1061604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EC0F511-799A-2D4B-99D0-8BC0665A9A68}"/>
              </a:ext>
            </a:extLst>
          </p:cNvPr>
          <p:cNvGrpSpPr/>
          <p:nvPr userDrawn="1"/>
        </p:nvGrpSpPr>
        <p:grpSpPr>
          <a:xfrm>
            <a:off x="10666225" y="1310827"/>
            <a:ext cx="982410" cy="1061604"/>
            <a:chOff x="10793225" y="1882327"/>
            <a:chExt cx="982410" cy="1061604"/>
          </a:xfrm>
        </p:grpSpPr>
        <p:sp>
          <p:nvSpPr>
            <p:cNvPr id="30" name="Flowchart: Process 23">
              <a:extLst>
                <a:ext uri="{FF2B5EF4-FFF2-40B4-BE49-F238E27FC236}">
                  <a16:creationId xmlns:a16="http://schemas.microsoft.com/office/drawing/2014/main" id="{8301F2DB-1BBC-CA45-9933-5552728A65B6}"/>
                </a:ext>
              </a:extLst>
            </p:cNvPr>
            <p:cNvSpPr/>
            <p:nvPr userDrawn="1"/>
          </p:nvSpPr>
          <p:spPr>
            <a:xfrm>
              <a:off x="11609314" y="188232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1" name="Picture 30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523D9D13-6A85-EF46-8B00-69486E54A07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793225" y="1882327"/>
              <a:ext cx="742526" cy="1061604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5678E94-8A45-5A47-A959-EA08A86653B9}"/>
              </a:ext>
            </a:extLst>
          </p:cNvPr>
          <p:cNvGrpSpPr/>
          <p:nvPr userDrawn="1"/>
        </p:nvGrpSpPr>
        <p:grpSpPr>
          <a:xfrm>
            <a:off x="10674661" y="2620002"/>
            <a:ext cx="990825" cy="1061604"/>
            <a:chOff x="10801661" y="3191502"/>
            <a:chExt cx="990825" cy="1061604"/>
          </a:xfrm>
        </p:grpSpPr>
        <p:sp>
          <p:nvSpPr>
            <p:cNvPr id="33" name="Flowchart: Process 22">
              <a:extLst>
                <a:ext uri="{FF2B5EF4-FFF2-40B4-BE49-F238E27FC236}">
                  <a16:creationId xmlns:a16="http://schemas.microsoft.com/office/drawing/2014/main" id="{79633010-B046-BD4A-9D4D-D72BB785CFEB}"/>
                </a:ext>
              </a:extLst>
            </p:cNvPr>
            <p:cNvSpPr/>
            <p:nvPr userDrawn="1"/>
          </p:nvSpPr>
          <p:spPr>
            <a:xfrm>
              <a:off x="11626165" y="3191502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4" name="Picture 33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49A207C2-11C4-8544-BE25-32AFA317C73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801661" y="3191502"/>
              <a:ext cx="742526" cy="1061604"/>
            </a:xfrm>
            <a:prstGeom prst="rect">
              <a:avLst/>
            </a:prstGeom>
          </p:spPr>
        </p:pic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1225609-0E4C-A648-A6B9-20D1A1E3E4BF}"/>
              </a:ext>
            </a:extLst>
          </p:cNvPr>
          <p:cNvGrpSpPr/>
          <p:nvPr userDrawn="1"/>
        </p:nvGrpSpPr>
        <p:grpSpPr>
          <a:xfrm>
            <a:off x="10683076" y="3985373"/>
            <a:ext cx="982410" cy="1061604"/>
            <a:chOff x="10810076" y="4556873"/>
            <a:chExt cx="982410" cy="1061604"/>
          </a:xfrm>
        </p:grpSpPr>
        <p:sp>
          <p:nvSpPr>
            <p:cNvPr id="36" name="Flowchart: Process 23">
              <a:extLst>
                <a:ext uri="{FF2B5EF4-FFF2-40B4-BE49-F238E27FC236}">
                  <a16:creationId xmlns:a16="http://schemas.microsoft.com/office/drawing/2014/main" id="{45EB5A40-9854-5F47-B783-E818758A9525}"/>
                </a:ext>
              </a:extLst>
            </p:cNvPr>
            <p:cNvSpPr/>
            <p:nvPr userDrawn="1"/>
          </p:nvSpPr>
          <p:spPr>
            <a:xfrm>
              <a:off x="11626165" y="4556873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7" name="Picture 36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A99376BC-3764-4E49-B348-2FB5AE5BB2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810076" y="4556873"/>
              <a:ext cx="742526" cy="1061604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A8C096E-55C4-234F-AFBE-BC6185C6E5AD}"/>
              </a:ext>
            </a:extLst>
          </p:cNvPr>
          <p:cNvGrpSpPr/>
          <p:nvPr userDrawn="1"/>
        </p:nvGrpSpPr>
        <p:grpSpPr>
          <a:xfrm>
            <a:off x="6697540" y="2620002"/>
            <a:ext cx="1014754" cy="1061604"/>
            <a:chOff x="6536725" y="516956"/>
            <a:chExt cx="1014754" cy="1061604"/>
          </a:xfrm>
        </p:grpSpPr>
        <p:sp>
          <p:nvSpPr>
            <p:cNvPr id="39" name="Flowchart: Process 17">
              <a:extLst>
                <a:ext uri="{FF2B5EF4-FFF2-40B4-BE49-F238E27FC236}">
                  <a16:creationId xmlns:a16="http://schemas.microsoft.com/office/drawing/2014/main" id="{BA3E952A-7FF7-6043-851E-DE21B548001F}"/>
                </a:ext>
              </a:extLst>
            </p:cNvPr>
            <p:cNvSpPr/>
            <p:nvPr userDrawn="1"/>
          </p:nvSpPr>
          <p:spPr>
            <a:xfrm>
              <a:off x="6536725" y="579109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0" name="Picture 39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917DB2BC-9E16-FD44-87C4-2696EA1490E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08953" y="516956"/>
              <a:ext cx="742526" cy="1061604"/>
            </a:xfrm>
            <a:prstGeom prst="rect">
              <a:avLst/>
            </a:prstGeom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EA720C4-56F6-C344-BD27-A8B398E3701E}"/>
              </a:ext>
            </a:extLst>
          </p:cNvPr>
          <p:cNvGrpSpPr/>
          <p:nvPr userDrawn="1"/>
        </p:nvGrpSpPr>
        <p:grpSpPr>
          <a:xfrm>
            <a:off x="6697540" y="3987842"/>
            <a:ext cx="1023169" cy="1061604"/>
            <a:chOff x="6536725" y="1884796"/>
            <a:chExt cx="1023169" cy="1061604"/>
          </a:xfrm>
        </p:grpSpPr>
        <p:sp>
          <p:nvSpPr>
            <p:cNvPr id="42" name="Flowchart: Process 20">
              <a:extLst>
                <a:ext uri="{FF2B5EF4-FFF2-40B4-BE49-F238E27FC236}">
                  <a16:creationId xmlns:a16="http://schemas.microsoft.com/office/drawing/2014/main" id="{86DB9CF8-536C-5643-BF3F-1C24EC104F49}"/>
                </a:ext>
              </a:extLst>
            </p:cNvPr>
            <p:cNvSpPr/>
            <p:nvPr userDrawn="1"/>
          </p:nvSpPr>
          <p:spPr>
            <a:xfrm>
              <a:off x="6536725" y="194865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3" name="Picture 42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6FB06E1E-5813-4245-A9F3-B60729EF1F8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17368" y="1884796"/>
              <a:ext cx="742526" cy="1061604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40988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77BB155-14B6-4753-BA62-AAE65E3F9468}"/>
              </a:ext>
            </a:extLst>
          </p:cNvPr>
          <p:cNvSpPr/>
          <p:nvPr userDrawn="1"/>
        </p:nvSpPr>
        <p:spPr>
          <a:xfrm>
            <a:off x="6450227" y="295773"/>
            <a:ext cx="5436973" cy="56231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1AE7361-EA07-AD40-8D15-6A32D64C3913}"/>
              </a:ext>
            </a:extLst>
          </p:cNvPr>
          <p:cNvGrpSpPr/>
          <p:nvPr userDrawn="1"/>
        </p:nvGrpSpPr>
        <p:grpSpPr>
          <a:xfrm>
            <a:off x="6689125" y="516956"/>
            <a:ext cx="1014754" cy="1061604"/>
            <a:chOff x="6536725" y="516956"/>
            <a:chExt cx="1014754" cy="1061604"/>
          </a:xfrm>
        </p:grpSpPr>
        <p:sp>
          <p:nvSpPr>
            <p:cNvPr id="20" name="Flowchart: Process 17">
              <a:extLst>
                <a:ext uri="{FF2B5EF4-FFF2-40B4-BE49-F238E27FC236}">
                  <a16:creationId xmlns:a16="http://schemas.microsoft.com/office/drawing/2014/main" id="{6B9BF740-A1EE-1B43-84E9-CF1B696E93A7}"/>
                </a:ext>
              </a:extLst>
            </p:cNvPr>
            <p:cNvSpPr/>
            <p:nvPr userDrawn="1"/>
          </p:nvSpPr>
          <p:spPr>
            <a:xfrm>
              <a:off x="6536725" y="579109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6" name="Picture 25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AB617294-C07B-7846-BA34-2693613494F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08953" y="516956"/>
              <a:ext cx="742526" cy="1061604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C9052A5-4AED-6245-A2F7-DE551528812D}"/>
              </a:ext>
            </a:extLst>
          </p:cNvPr>
          <p:cNvGrpSpPr/>
          <p:nvPr userDrawn="1"/>
        </p:nvGrpSpPr>
        <p:grpSpPr>
          <a:xfrm>
            <a:off x="6689125" y="1884796"/>
            <a:ext cx="1023169" cy="1061604"/>
            <a:chOff x="6536725" y="1884796"/>
            <a:chExt cx="1023169" cy="1061604"/>
          </a:xfrm>
        </p:grpSpPr>
        <p:sp>
          <p:nvSpPr>
            <p:cNvPr id="28" name="Flowchart: Process 20">
              <a:extLst>
                <a:ext uri="{FF2B5EF4-FFF2-40B4-BE49-F238E27FC236}">
                  <a16:creationId xmlns:a16="http://schemas.microsoft.com/office/drawing/2014/main" id="{5735675A-BF5D-1741-91B3-7888EC04121E}"/>
                </a:ext>
              </a:extLst>
            </p:cNvPr>
            <p:cNvSpPr/>
            <p:nvPr userDrawn="1"/>
          </p:nvSpPr>
          <p:spPr>
            <a:xfrm>
              <a:off x="6536725" y="194865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" name="Picture 28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BBCE95EB-FCAF-004A-82B8-CB79E044E97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17368" y="1884796"/>
              <a:ext cx="742526" cy="1061604"/>
            </a:xfrm>
            <a:prstGeom prst="rect">
              <a:avLst/>
            </a:prstGeom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285CEC9-B878-6D42-9842-B5A3F5F67DC2}"/>
              </a:ext>
            </a:extLst>
          </p:cNvPr>
          <p:cNvGrpSpPr/>
          <p:nvPr userDrawn="1"/>
        </p:nvGrpSpPr>
        <p:grpSpPr>
          <a:xfrm>
            <a:off x="10666225" y="1234627"/>
            <a:ext cx="982410" cy="1061604"/>
            <a:chOff x="10793225" y="1882327"/>
            <a:chExt cx="982410" cy="1061604"/>
          </a:xfrm>
        </p:grpSpPr>
        <p:sp>
          <p:nvSpPr>
            <p:cNvPr id="31" name="Flowchart: Process 23">
              <a:extLst>
                <a:ext uri="{FF2B5EF4-FFF2-40B4-BE49-F238E27FC236}">
                  <a16:creationId xmlns:a16="http://schemas.microsoft.com/office/drawing/2014/main" id="{A3257B1D-0B8C-4B47-9A10-B210352D4CE9}"/>
                </a:ext>
              </a:extLst>
            </p:cNvPr>
            <p:cNvSpPr/>
            <p:nvPr userDrawn="1"/>
          </p:nvSpPr>
          <p:spPr>
            <a:xfrm>
              <a:off x="11609314" y="188232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2" name="Picture 31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9EAA2C51-AF68-1A42-A3BE-D656DDF49EE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793225" y="1882327"/>
              <a:ext cx="742526" cy="1061604"/>
            </a:xfrm>
            <a:prstGeom prst="rect">
              <a:avLst/>
            </a:prstGeom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67DB2F0-A70A-6546-A573-A615A3D4C581}"/>
              </a:ext>
            </a:extLst>
          </p:cNvPr>
          <p:cNvGrpSpPr/>
          <p:nvPr userDrawn="1"/>
        </p:nvGrpSpPr>
        <p:grpSpPr>
          <a:xfrm>
            <a:off x="10674661" y="2543802"/>
            <a:ext cx="990825" cy="1061604"/>
            <a:chOff x="10801661" y="3191502"/>
            <a:chExt cx="990825" cy="1061604"/>
          </a:xfrm>
        </p:grpSpPr>
        <p:sp>
          <p:nvSpPr>
            <p:cNvPr id="34" name="Flowchart: Process 22">
              <a:extLst>
                <a:ext uri="{FF2B5EF4-FFF2-40B4-BE49-F238E27FC236}">
                  <a16:creationId xmlns:a16="http://schemas.microsoft.com/office/drawing/2014/main" id="{90E784B1-DDFA-2749-867B-1E2ECD1BCC6F}"/>
                </a:ext>
              </a:extLst>
            </p:cNvPr>
            <p:cNvSpPr/>
            <p:nvPr userDrawn="1"/>
          </p:nvSpPr>
          <p:spPr>
            <a:xfrm>
              <a:off x="11626165" y="3191502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5" name="Picture 34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989E5893-021F-4B44-9233-1361C0C1E8C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801661" y="3191502"/>
              <a:ext cx="742526" cy="1061604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8450E58-E6F5-A44B-B982-29F912FC8BEE}"/>
              </a:ext>
            </a:extLst>
          </p:cNvPr>
          <p:cNvGrpSpPr/>
          <p:nvPr userDrawn="1"/>
        </p:nvGrpSpPr>
        <p:grpSpPr>
          <a:xfrm>
            <a:off x="10683076" y="3909173"/>
            <a:ext cx="982410" cy="1061604"/>
            <a:chOff x="10810076" y="4556873"/>
            <a:chExt cx="982410" cy="1061604"/>
          </a:xfrm>
        </p:grpSpPr>
        <p:sp>
          <p:nvSpPr>
            <p:cNvPr id="37" name="Flowchart: Process 23">
              <a:extLst>
                <a:ext uri="{FF2B5EF4-FFF2-40B4-BE49-F238E27FC236}">
                  <a16:creationId xmlns:a16="http://schemas.microsoft.com/office/drawing/2014/main" id="{3867F053-4217-414C-BE7B-753C578451BF}"/>
                </a:ext>
              </a:extLst>
            </p:cNvPr>
            <p:cNvSpPr/>
            <p:nvPr userDrawn="1"/>
          </p:nvSpPr>
          <p:spPr>
            <a:xfrm>
              <a:off x="11626165" y="4556873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Picture 37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E9D191FE-DEF9-AA44-91D2-4AD99EED242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810076" y="4556873"/>
              <a:ext cx="742526" cy="1061604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F118D60-4180-8C44-B44C-E4CF40522CD8}"/>
              </a:ext>
            </a:extLst>
          </p:cNvPr>
          <p:cNvGrpSpPr/>
          <p:nvPr userDrawn="1"/>
        </p:nvGrpSpPr>
        <p:grpSpPr>
          <a:xfrm>
            <a:off x="6697540" y="3191502"/>
            <a:ext cx="1014754" cy="1061604"/>
            <a:chOff x="6536725" y="516956"/>
            <a:chExt cx="1014754" cy="1061604"/>
          </a:xfrm>
        </p:grpSpPr>
        <p:sp>
          <p:nvSpPr>
            <p:cNvPr id="40" name="Flowchart: Process 17">
              <a:extLst>
                <a:ext uri="{FF2B5EF4-FFF2-40B4-BE49-F238E27FC236}">
                  <a16:creationId xmlns:a16="http://schemas.microsoft.com/office/drawing/2014/main" id="{59A2796C-9B38-6248-A183-105FD1B17982}"/>
                </a:ext>
              </a:extLst>
            </p:cNvPr>
            <p:cNvSpPr/>
            <p:nvPr userDrawn="1"/>
          </p:nvSpPr>
          <p:spPr>
            <a:xfrm>
              <a:off x="6536725" y="579109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1" name="Picture 40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0244B72E-3C90-724A-B3E6-A8F178998C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08953" y="516956"/>
              <a:ext cx="742526" cy="1061604"/>
            </a:xfrm>
            <a:prstGeom prst="rect">
              <a:avLst/>
            </a:prstGeom>
          </p:spPr>
        </p:pic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A8509FE-FBEF-4E4A-9021-EAB06BAD815D}"/>
              </a:ext>
            </a:extLst>
          </p:cNvPr>
          <p:cNvGrpSpPr/>
          <p:nvPr userDrawn="1"/>
        </p:nvGrpSpPr>
        <p:grpSpPr>
          <a:xfrm>
            <a:off x="6697540" y="4559342"/>
            <a:ext cx="1023169" cy="1061604"/>
            <a:chOff x="6536725" y="1884796"/>
            <a:chExt cx="1023169" cy="1061604"/>
          </a:xfrm>
        </p:grpSpPr>
        <p:sp>
          <p:nvSpPr>
            <p:cNvPr id="43" name="Flowchart: Process 20">
              <a:extLst>
                <a:ext uri="{FF2B5EF4-FFF2-40B4-BE49-F238E27FC236}">
                  <a16:creationId xmlns:a16="http://schemas.microsoft.com/office/drawing/2014/main" id="{A31EC625-C0EA-7540-849F-0AF70CF9A87C}"/>
                </a:ext>
              </a:extLst>
            </p:cNvPr>
            <p:cNvSpPr/>
            <p:nvPr userDrawn="1"/>
          </p:nvSpPr>
          <p:spPr>
            <a:xfrm>
              <a:off x="6536725" y="194865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4" name="Picture 43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8AAAE88D-9AF7-7045-BC04-E1B54DBFC2A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17368" y="1884796"/>
              <a:ext cx="742526" cy="1061604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3267427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77BB155-14B6-4753-BA62-AAE65E3F9468}"/>
              </a:ext>
            </a:extLst>
          </p:cNvPr>
          <p:cNvSpPr/>
          <p:nvPr userDrawn="1"/>
        </p:nvSpPr>
        <p:spPr>
          <a:xfrm>
            <a:off x="6450227" y="295773"/>
            <a:ext cx="5436973" cy="56231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Content Placeholder 17">
            <a:extLst>
              <a:ext uri="{FF2B5EF4-FFF2-40B4-BE49-F238E27FC236}">
                <a16:creationId xmlns:a16="http://schemas.microsoft.com/office/drawing/2014/main" id="{BEF3300C-3625-4EBA-95EA-CE8B5D877B3D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36389C3-7444-45E2-9231-0E268C424C9E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BC0CC70-C23F-854A-A06E-182A3EA85199}"/>
              </a:ext>
            </a:extLst>
          </p:cNvPr>
          <p:cNvGrpSpPr/>
          <p:nvPr userDrawn="1"/>
        </p:nvGrpSpPr>
        <p:grpSpPr>
          <a:xfrm>
            <a:off x="6689125" y="516956"/>
            <a:ext cx="1014754" cy="1061604"/>
            <a:chOff x="6536725" y="516956"/>
            <a:chExt cx="1014754" cy="1061604"/>
          </a:xfrm>
        </p:grpSpPr>
        <p:sp>
          <p:nvSpPr>
            <p:cNvPr id="27" name="Flowchart: Process 17">
              <a:extLst>
                <a:ext uri="{FF2B5EF4-FFF2-40B4-BE49-F238E27FC236}">
                  <a16:creationId xmlns:a16="http://schemas.microsoft.com/office/drawing/2014/main" id="{89880F84-9CE6-8D4E-9B56-8533E0FB78E1}"/>
                </a:ext>
              </a:extLst>
            </p:cNvPr>
            <p:cNvSpPr/>
            <p:nvPr userDrawn="1"/>
          </p:nvSpPr>
          <p:spPr>
            <a:xfrm>
              <a:off x="6536725" y="579109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8" name="Picture 27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4B322781-E642-0D42-A901-7A0B20E07A0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08953" y="516956"/>
              <a:ext cx="742526" cy="1061604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413CEAF-4C95-DF4B-8706-90A35A7009DF}"/>
              </a:ext>
            </a:extLst>
          </p:cNvPr>
          <p:cNvGrpSpPr/>
          <p:nvPr userDrawn="1"/>
        </p:nvGrpSpPr>
        <p:grpSpPr>
          <a:xfrm>
            <a:off x="6689125" y="1884796"/>
            <a:ext cx="1023169" cy="1061604"/>
            <a:chOff x="6536725" y="1884796"/>
            <a:chExt cx="1023169" cy="1061604"/>
          </a:xfrm>
        </p:grpSpPr>
        <p:sp>
          <p:nvSpPr>
            <p:cNvPr id="30" name="Flowchart: Process 20">
              <a:extLst>
                <a:ext uri="{FF2B5EF4-FFF2-40B4-BE49-F238E27FC236}">
                  <a16:creationId xmlns:a16="http://schemas.microsoft.com/office/drawing/2014/main" id="{4ED072CD-C801-8344-B19D-7A4E8B6A1E92}"/>
                </a:ext>
              </a:extLst>
            </p:cNvPr>
            <p:cNvSpPr/>
            <p:nvPr userDrawn="1"/>
          </p:nvSpPr>
          <p:spPr>
            <a:xfrm>
              <a:off x="6536725" y="194865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1" name="Picture 30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6E2F786C-5062-7D4D-8496-D7D2AA90F3F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17368" y="1884796"/>
              <a:ext cx="742526" cy="1061604"/>
            </a:xfrm>
            <a:prstGeom prst="rect">
              <a:avLst/>
            </a:prstGeom>
          </p:spPr>
        </p:pic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00A367F-426A-CD4B-B4E6-1406E49D3A43}"/>
              </a:ext>
            </a:extLst>
          </p:cNvPr>
          <p:cNvGrpSpPr/>
          <p:nvPr userDrawn="1"/>
        </p:nvGrpSpPr>
        <p:grpSpPr>
          <a:xfrm>
            <a:off x="10666225" y="1234627"/>
            <a:ext cx="982410" cy="1061604"/>
            <a:chOff x="10793225" y="1882327"/>
            <a:chExt cx="982410" cy="1061604"/>
          </a:xfrm>
        </p:grpSpPr>
        <p:sp>
          <p:nvSpPr>
            <p:cNvPr id="36" name="Flowchart: Process 23">
              <a:extLst>
                <a:ext uri="{FF2B5EF4-FFF2-40B4-BE49-F238E27FC236}">
                  <a16:creationId xmlns:a16="http://schemas.microsoft.com/office/drawing/2014/main" id="{D8FA0CF1-4C91-3D4B-9B91-7E000B0CA480}"/>
                </a:ext>
              </a:extLst>
            </p:cNvPr>
            <p:cNvSpPr/>
            <p:nvPr userDrawn="1"/>
          </p:nvSpPr>
          <p:spPr>
            <a:xfrm>
              <a:off x="11609314" y="188232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7" name="Picture 36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CAC5E4D0-F162-0947-8BC8-91FA102DE12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793225" y="1882327"/>
              <a:ext cx="742526" cy="1061604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3B7AB71-2257-0243-8F3F-BA438DDD843C}"/>
              </a:ext>
            </a:extLst>
          </p:cNvPr>
          <p:cNvGrpSpPr/>
          <p:nvPr userDrawn="1"/>
        </p:nvGrpSpPr>
        <p:grpSpPr>
          <a:xfrm>
            <a:off x="10674661" y="2543802"/>
            <a:ext cx="990825" cy="1061604"/>
            <a:chOff x="10801661" y="3191502"/>
            <a:chExt cx="990825" cy="1061604"/>
          </a:xfrm>
        </p:grpSpPr>
        <p:sp>
          <p:nvSpPr>
            <p:cNvPr id="39" name="Flowchart: Process 22">
              <a:extLst>
                <a:ext uri="{FF2B5EF4-FFF2-40B4-BE49-F238E27FC236}">
                  <a16:creationId xmlns:a16="http://schemas.microsoft.com/office/drawing/2014/main" id="{08A3DB6B-B0BD-604D-831A-9BD5AA3FDC17}"/>
                </a:ext>
              </a:extLst>
            </p:cNvPr>
            <p:cNvSpPr/>
            <p:nvPr userDrawn="1"/>
          </p:nvSpPr>
          <p:spPr>
            <a:xfrm>
              <a:off x="11626165" y="3191502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0" name="Picture 39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0488CBDB-A6A1-5544-9C95-05BB8F4F4C7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801661" y="3191502"/>
              <a:ext cx="742526" cy="1061604"/>
            </a:xfrm>
            <a:prstGeom prst="rect">
              <a:avLst/>
            </a:prstGeom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D36DA5B-CFE9-5E42-9858-66DFF4E10BDE}"/>
              </a:ext>
            </a:extLst>
          </p:cNvPr>
          <p:cNvGrpSpPr/>
          <p:nvPr userDrawn="1"/>
        </p:nvGrpSpPr>
        <p:grpSpPr>
          <a:xfrm>
            <a:off x="10683076" y="3909173"/>
            <a:ext cx="982410" cy="1061604"/>
            <a:chOff x="10810076" y="4556873"/>
            <a:chExt cx="982410" cy="1061604"/>
          </a:xfrm>
        </p:grpSpPr>
        <p:sp>
          <p:nvSpPr>
            <p:cNvPr id="42" name="Flowchart: Process 23">
              <a:extLst>
                <a:ext uri="{FF2B5EF4-FFF2-40B4-BE49-F238E27FC236}">
                  <a16:creationId xmlns:a16="http://schemas.microsoft.com/office/drawing/2014/main" id="{3A745C27-C075-9341-A463-8597D1A1BED3}"/>
                </a:ext>
              </a:extLst>
            </p:cNvPr>
            <p:cNvSpPr/>
            <p:nvPr userDrawn="1"/>
          </p:nvSpPr>
          <p:spPr>
            <a:xfrm>
              <a:off x="11626165" y="4556873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3" name="Picture 42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BC2D8D67-3E0C-4245-8FF9-299ED6CB081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810076" y="4556873"/>
              <a:ext cx="742526" cy="1061604"/>
            </a:xfrm>
            <a:prstGeom prst="rect">
              <a:avLst/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F50778A-FCE5-B54F-BCDE-DA62533A35A9}"/>
              </a:ext>
            </a:extLst>
          </p:cNvPr>
          <p:cNvGrpSpPr/>
          <p:nvPr userDrawn="1"/>
        </p:nvGrpSpPr>
        <p:grpSpPr>
          <a:xfrm>
            <a:off x="6697540" y="3191502"/>
            <a:ext cx="1014754" cy="1061604"/>
            <a:chOff x="6536725" y="516956"/>
            <a:chExt cx="1014754" cy="1061604"/>
          </a:xfrm>
        </p:grpSpPr>
        <p:sp>
          <p:nvSpPr>
            <p:cNvPr id="45" name="Flowchart: Process 17">
              <a:extLst>
                <a:ext uri="{FF2B5EF4-FFF2-40B4-BE49-F238E27FC236}">
                  <a16:creationId xmlns:a16="http://schemas.microsoft.com/office/drawing/2014/main" id="{D531B2C0-2528-5943-9B92-6441D4B15C23}"/>
                </a:ext>
              </a:extLst>
            </p:cNvPr>
            <p:cNvSpPr/>
            <p:nvPr userDrawn="1"/>
          </p:nvSpPr>
          <p:spPr>
            <a:xfrm>
              <a:off x="6536725" y="579109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6" name="Picture 45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3C9A7FA1-4D4C-264D-A543-D9388747511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08953" y="516956"/>
              <a:ext cx="742526" cy="1061604"/>
            </a:xfrm>
            <a:prstGeom prst="rect">
              <a:avLst/>
            </a:prstGeom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CDDD8A04-DB7B-A643-85A2-3EF6188A4E6B}"/>
              </a:ext>
            </a:extLst>
          </p:cNvPr>
          <p:cNvGrpSpPr/>
          <p:nvPr userDrawn="1"/>
        </p:nvGrpSpPr>
        <p:grpSpPr>
          <a:xfrm>
            <a:off x="6697540" y="4559342"/>
            <a:ext cx="1023169" cy="1061604"/>
            <a:chOff x="6536725" y="1884796"/>
            <a:chExt cx="1023169" cy="1061604"/>
          </a:xfrm>
        </p:grpSpPr>
        <p:sp>
          <p:nvSpPr>
            <p:cNvPr id="48" name="Flowchart: Process 20">
              <a:extLst>
                <a:ext uri="{FF2B5EF4-FFF2-40B4-BE49-F238E27FC236}">
                  <a16:creationId xmlns:a16="http://schemas.microsoft.com/office/drawing/2014/main" id="{D887489A-55C3-F44D-AED0-2767D4A4CBA7}"/>
                </a:ext>
              </a:extLst>
            </p:cNvPr>
            <p:cNvSpPr/>
            <p:nvPr userDrawn="1"/>
          </p:nvSpPr>
          <p:spPr>
            <a:xfrm>
              <a:off x="6536725" y="194865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9" name="Picture 48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5C1A3690-9D6C-154B-BC61-44F8AD31762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17368" y="1884796"/>
              <a:ext cx="742526" cy="1061604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55434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77BB155-14B6-4753-BA62-AAE65E3F9468}"/>
              </a:ext>
            </a:extLst>
          </p:cNvPr>
          <p:cNvSpPr/>
          <p:nvPr userDrawn="1"/>
        </p:nvSpPr>
        <p:spPr>
          <a:xfrm>
            <a:off x="6450227" y="295773"/>
            <a:ext cx="5436973" cy="56231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62D9B9B-DD2F-6F4B-8733-4CAB9BC58C29}"/>
              </a:ext>
            </a:extLst>
          </p:cNvPr>
          <p:cNvGrpSpPr/>
          <p:nvPr userDrawn="1"/>
        </p:nvGrpSpPr>
        <p:grpSpPr>
          <a:xfrm>
            <a:off x="6689125" y="516956"/>
            <a:ext cx="1014754" cy="1061604"/>
            <a:chOff x="6536725" y="516956"/>
            <a:chExt cx="1014754" cy="1061604"/>
          </a:xfrm>
        </p:grpSpPr>
        <p:sp>
          <p:nvSpPr>
            <p:cNvPr id="20" name="Flowchart: Process 17">
              <a:extLst>
                <a:ext uri="{FF2B5EF4-FFF2-40B4-BE49-F238E27FC236}">
                  <a16:creationId xmlns:a16="http://schemas.microsoft.com/office/drawing/2014/main" id="{84937B7B-6AD1-794E-AD30-862F2C5C6CF3}"/>
                </a:ext>
              </a:extLst>
            </p:cNvPr>
            <p:cNvSpPr/>
            <p:nvPr userDrawn="1"/>
          </p:nvSpPr>
          <p:spPr>
            <a:xfrm>
              <a:off x="6536725" y="579109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6" name="Picture 25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B4FD1411-16CD-6046-A868-728492CA442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08953" y="516956"/>
              <a:ext cx="742526" cy="1061604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E3B239F-7012-534B-BB8C-24DE17122DD4}"/>
              </a:ext>
            </a:extLst>
          </p:cNvPr>
          <p:cNvGrpSpPr/>
          <p:nvPr userDrawn="1"/>
        </p:nvGrpSpPr>
        <p:grpSpPr>
          <a:xfrm>
            <a:off x="6689125" y="1884796"/>
            <a:ext cx="1023169" cy="1061604"/>
            <a:chOff x="6536725" y="1884796"/>
            <a:chExt cx="1023169" cy="1061604"/>
          </a:xfrm>
        </p:grpSpPr>
        <p:sp>
          <p:nvSpPr>
            <p:cNvPr id="29" name="Flowchart: Process 20">
              <a:extLst>
                <a:ext uri="{FF2B5EF4-FFF2-40B4-BE49-F238E27FC236}">
                  <a16:creationId xmlns:a16="http://schemas.microsoft.com/office/drawing/2014/main" id="{8D3339E7-C3C5-6348-9015-AE8FDCF20076}"/>
                </a:ext>
              </a:extLst>
            </p:cNvPr>
            <p:cNvSpPr/>
            <p:nvPr userDrawn="1"/>
          </p:nvSpPr>
          <p:spPr>
            <a:xfrm>
              <a:off x="6536725" y="194865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0" name="Picture 29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B8E65C14-3E24-7147-B14F-F4CB12A8911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17368" y="1884796"/>
              <a:ext cx="742526" cy="1061604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D7A2C83-449B-F44F-865C-C105ACD0B309}"/>
              </a:ext>
            </a:extLst>
          </p:cNvPr>
          <p:cNvGrpSpPr/>
          <p:nvPr userDrawn="1"/>
        </p:nvGrpSpPr>
        <p:grpSpPr>
          <a:xfrm>
            <a:off x="10657810" y="516956"/>
            <a:ext cx="990825" cy="1061604"/>
            <a:chOff x="10784810" y="516956"/>
            <a:chExt cx="990825" cy="1061604"/>
          </a:xfrm>
        </p:grpSpPr>
        <p:sp>
          <p:nvSpPr>
            <p:cNvPr id="32" name="Flowchart: Process 22">
              <a:extLst>
                <a:ext uri="{FF2B5EF4-FFF2-40B4-BE49-F238E27FC236}">
                  <a16:creationId xmlns:a16="http://schemas.microsoft.com/office/drawing/2014/main" id="{E41E9897-FF52-F441-BBBA-88D04C07E6D8}"/>
                </a:ext>
              </a:extLst>
            </p:cNvPr>
            <p:cNvSpPr/>
            <p:nvPr userDrawn="1"/>
          </p:nvSpPr>
          <p:spPr>
            <a:xfrm>
              <a:off x="11609314" y="516956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3" name="Picture 32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A4172F35-1DB4-EC4C-BAFC-337F85AF5EB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784810" y="516956"/>
              <a:ext cx="742526" cy="1061604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2B0A7AC-4648-794C-936D-5F304E7D2D47}"/>
              </a:ext>
            </a:extLst>
          </p:cNvPr>
          <p:cNvGrpSpPr/>
          <p:nvPr userDrawn="1"/>
        </p:nvGrpSpPr>
        <p:grpSpPr>
          <a:xfrm>
            <a:off x="10666225" y="1882327"/>
            <a:ext cx="982410" cy="1061604"/>
            <a:chOff x="10793225" y="1882327"/>
            <a:chExt cx="982410" cy="1061604"/>
          </a:xfrm>
        </p:grpSpPr>
        <p:sp>
          <p:nvSpPr>
            <p:cNvPr id="35" name="Flowchart: Process 23">
              <a:extLst>
                <a:ext uri="{FF2B5EF4-FFF2-40B4-BE49-F238E27FC236}">
                  <a16:creationId xmlns:a16="http://schemas.microsoft.com/office/drawing/2014/main" id="{88BCB036-AE85-E54C-9344-3A74C1D2DACF}"/>
                </a:ext>
              </a:extLst>
            </p:cNvPr>
            <p:cNvSpPr/>
            <p:nvPr userDrawn="1"/>
          </p:nvSpPr>
          <p:spPr>
            <a:xfrm>
              <a:off x="11609314" y="188232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6" name="Picture 35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AB3A2AAD-0700-674F-A929-4DEED671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793225" y="1882327"/>
              <a:ext cx="742526" cy="1061604"/>
            </a:xfrm>
            <a:prstGeom prst="rect">
              <a:avLst/>
            </a:prstGeom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90BC3D6-8443-0540-BD37-21BC49F029C2}"/>
              </a:ext>
            </a:extLst>
          </p:cNvPr>
          <p:cNvGrpSpPr/>
          <p:nvPr userDrawn="1"/>
        </p:nvGrpSpPr>
        <p:grpSpPr>
          <a:xfrm>
            <a:off x="10674661" y="3191502"/>
            <a:ext cx="990825" cy="1061604"/>
            <a:chOff x="10801661" y="3191502"/>
            <a:chExt cx="990825" cy="1061604"/>
          </a:xfrm>
        </p:grpSpPr>
        <p:sp>
          <p:nvSpPr>
            <p:cNvPr id="38" name="Flowchart: Process 22">
              <a:extLst>
                <a:ext uri="{FF2B5EF4-FFF2-40B4-BE49-F238E27FC236}">
                  <a16:creationId xmlns:a16="http://schemas.microsoft.com/office/drawing/2014/main" id="{BB0F6FCD-6542-2148-9208-D12F60E6B931}"/>
                </a:ext>
              </a:extLst>
            </p:cNvPr>
            <p:cNvSpPr/>
            <p:nvPr userDrawn="1"/>
          </p:nvSpPr>
          <p:spPr>
            <a:xfrm>
              <a:off x="11626165" y="3191502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9" name="Picture 38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F120B3B3-BB5F-1044-8433-735FD6F8E35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801661" y="3191502"/>
              <a:ext cx="742526" cy="1061604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5BF56F6-75D9-804A-801B-2FE031DFA7DB}"/>
              </a:ext>
            </a:extLst>
          </p:cNvPr>
          <p:cNvGrpSpPr/>
          <p:nvPr userDrawn="1"/>
        </p:nvGrpSpPr>
        <p:grpSpPr>
          <a:xfrm>
            <a:off x="10683076" y="4556873"/>
            <a:ext cx="982410" cy="1061604"/>
            <a:chOff x="10810076" y="4556873"/>
            <a:chExt cx="982410" cy="1061604"/>
          </a:xfrm>
        </p:grpSpPr>
        <p:sp>
          <p:nvSpPr>
            <p:cNvPr id="41" name="Flowchart: Process 23">
              <a:extLst>
                <a:ext uri="{FF2B5EF4-FFF2-40B4-BE49-F238E27FC236}">
                  <a16:creationId xmlns:a16="http://schemas.microsoft.com/office/drawing/2014/main" id="{142CC7DD-F2D5-0A4E-829E-538932C572A6}"/>
                </a:ext>
              </a:extLst>
            </p:cNvPr>
            <p:cNvSpPr/>
            <p:nvPr userDrawn="1"/>
          </p:nvSpPr>
          <p:spPr>
            <a:xfrm>
              <a:off x="11626165" y="4556873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2" name="Picture 41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D9515C9A-E5F8-114F-B5BE-7DFACD64634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810076" y="4556873"/>
              <a:ext cx="742526" cy="1061604"/>
            </a:xfrm>
            <a:prstGeom prst="rect">
              <a:avLst/>
            </a:prstGeom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C9E2F77-DF9F-7B40-93DC-1FB90EAFF583}"/>
              </a:ext>
            </a:extLst>
          </p:cNvPr>
          <p:cNvGrpSpPr/>
          <p:nvPr userDrawn="1"/>
        </p:nvGrpSpPr>
        <p:grpSpPr>
          <a:xfrm>
            <a:off x="6697540" y="3191502"/>
            <a:ext cx="1014754" cy="1061604"/>
            <a:chOff x="6536725" y="516956"/>
            <a:chExt cx="1014754" cy="1061604"/>
          </a:xfrm>
        </p:grpSpPr>
        <p:sp>
          <p:nvSpPr>
            <p:cNvPr id="44" name="Flowchart: Process 17">
              <a:extLst>
                <a:ext uri="{FF2B5EF4-FFF2-40B4-BE49-F238E27FC236}">
                  <a16:creationId xmlns:a16="http://schemas.microsoft.com/office/drawing/2014/main" id="{E4D47160-7309-1441-BF7F-B1CCC1B5CBB6}"/>
                </a:ext>
              </a:extLst>
            </p:cNvPr>
            <p:cNvSpPr/>
            <p:nvPr userDrawn="1"/>
          </p:nvSpPr>
          <p:spPr>
            <a:xfrm>
              <a:off x="6536725" y="579109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5" name="Picture 44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6D386FE3-F5C4-624E-8547-914D954BAB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08953" y="516956"/>
              <a:ext cx="742526" cy="1061604"/>
            </a:xfrm>
            <a:prstGeom prst="rect">
              <a:avLst/>
            </a:prstGeom>
          </p:spPr>
        </p:pic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79FAB7E9-CB83-0B41-B505-6FA44EA3F7A8}"/>
              </a:ext>
            </a:extLst>
          </p:cNvPr>
          <p:cNvGrpSpPr/>
          <p:nvPr userDrawn="1"/>
        </p:nvGrpSpPr>
        <p:grpSpPr>
          <a:xfrm>
            <a:off x="6697540" y="4559342"/>
            <a:ext cx="1023169" cy="1061604"/>
            <a:chOff x="6536725" y="1884796"/>
            <a:chExt cx="1023169" cy="1061604"/>
          </a:xfrm>
        </p:grpSpPr>
        <p:sp>
          <p:nvSpPr>
            <p:cNvPr id="47" name="Flowchart: Process 20">
              <a:extLst>
                <a:ext uri="{FF2B5EF4-FFF2-40B4-BE49-F238E27FC236}">
                  <a16:creationId xmlns:a16="http://schemas.microsoft.com/office/drawing/2014/main" id="{CFD4FC60-8D25-3C4B-A718-FCC18ED8A201}"/>
                </a:ext>
              </a:extLst>
            </p:cNvPr>
            <p:cNvSpPr/>
            <p:nvPr userDrawn="1"/>
          </p:nvSpPr>
          <p:spPr>
            <a:xfrm>
              <a:off x="6536725" y="194865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8" name="Picture 47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E37430E2-B6BB-6B4D-8146-FC213297E2B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17368" y="1884796"/>
              <a:ext cx="742526" cy="1061604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2932937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77BB155-14B6-4753-BA62-AAE65E3F9468}"/>
              </a:ext>
            </a:extLst>
          </p:cNvPr>
          <p:cNvSpPr/>
          <p:nvPr userDrawn="1"/>
        </p:nvSpPr>
        <p:spPr>
          <a:xfrm>
            <a:off x="6450227" y="295773"/>
            <a:ext cx="5436973" cy="56231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Content Placeholder 17">
            <a:extLst>
              <a:ext uri="{FF2B5EF4-FFF2-40B4-BE49-F238E27FC236}">
                <a16:creationId xmlns:a16="http://schemas.microsoft.com/office/drawing/2014/main" id="{E383E8F3-63D6-47A1-AF40-808DDF1530C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2C960D0-D2CD-4294-AA5A-BEB610D0A266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E2D9BBB-376D-0448-8525-A33881DC3A9B}"/>
              </a:ext>
            </a:extLst>
          </p:cNvPr>
          <p:cNvGrpSpPr/>
          <p:nvPr userDrawn="1"/>
        </p:nvGrpSpPr>
        <p:grpSpPr>
          <a:xfrm>
            <a:off x="6689125" y="516956"/>
            <a:ext cx="1014754" cy="1061604"/>
            <a:chOff x="6536725" y="516956"/>
            <a:chExt cx="1014754" cy="1061604"/>
          </a:xfrm>
        </p:grpSpPr>
        <p:sp>
          <p:nvSpPr>
            <p:cNvPr id="28" name="Flowchart: Process 17">
              <a:extLst>
                <a:ext uri="{FF2B5EF4-FFF2-40B4-BE49-F238E27FC236}">
                  <a16:creationId xmlns:a16="http://schemas.microsoft.com/office/drawing/2014/main" id="{520C077D-6BFD-8F42-9844-8D76F4048D22}"/>
                </a:ext>
              </a:extLst>
            </p:cNvPr>
            <p:cNvSpPr/>
            <p:nvPr userDrawn="1"/>
          </p:nvSpPr>
          <p:spPr>
            <a:xfrm>
              <a:off x="6536725" y="579109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" name="Picture 28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8BB12A44-E654-6844-AB90-C4C798BB92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08953" y="516956"/>
              <a:ext cx="742526" cy="1061604"/>
            </a:xfrm>
            <a:prstGeom prst="rect">
              <a:avLst/>
            </a:prstGeom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5E088F4-200C-BE40-9CDF-C126C0D36135}"/>
              </a:ext>
            </a:extLst>
          </p:cNvPr>
          <p:cNvGrpSpPr/>
          <p:nvPr userDrawn="1"/>
        </p:nvGrpSpPr>
        <p:grpSpPr>
          <a:xfrm>
            <a:off x="6689125" y="1884796"/>
            <a:ext cx="1023169" cy="1061604"/>
            <a:chOff x="6536725" y="1884796"/>
            <a:chExt cx="1023169" cy="1061604"/>
          </a:xfrm>
        </p:grpSpPr>
        <p:sp>
          <p:nvSpPr>
            <p:cNvPr id="31" name="Flowchart: Process 20">
              <a:extLst>
                <a:ext uri="{FF2B5EF4-FFF2-40B4-BE49-F238E27FC236}">
                  <a16:creationId xmlns:a16="http://schemas.microsoft.com/office/drawing/2014/main" id="{14B109AB-46F6-1545-B694-2EE76F3E1142}"/>
                </a:ext>
              </a:extLst>
            </p:cNvPr>
            <p:cNvSpPr/>
            <p:nvPr userDrawn="1"/>
          </p:nvSpPr>
          <p:spPr>
            <a:xfrm>
              <a:off x="6536725" y="194865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2" name="Picture 31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FECED4E3-2E2B-D64B-98C7-FC7E4924698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17368" y="1884796"/>
              <a:ext cx="742526" cy="1061604"/>
            </a:xfrm>
            <a:prstGeom prst="rect">
              <a:avLst/>
            </a:prstGeom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0DF5165-5744-AD44-9017-39689F4BE9C0}"/>
              </a:ext>
            </a:extLst>
          </p:cNvPr>
          <p:cNvGrpSpPr/>
          <p:nvPr userDrawn="1"/>
        </p:nvGrpSpPr>
        <p:grpSpPr>
          <a:xfrm>
            <a:off x="10657810" y="516956"/>
            <a:ext cx="990825" cy="1061604"/>
            <a:chOff x="10784810" y="516956"/>
            <a:chExt cx="990825" cy="1061604"/>
          </a:xfrm>
        </p:grpSpPr>
        <p:sp>
          <p:nvSpPr>
            <p:cNvPr id="34" name="Flowchart: Process 22">
              <a:extLst>
                <a:ext uri="{FF2B5EF4-FFF2-40B4-BE49-F238E27FC236}">
                  <a16:creationId xmlns:a16="http://schemas.microsoft.com/office/drawing/2014/main" id="{160A1DB5-5FEC-4A4F-BB3E-FB4CADB6D39D}"/>
                </a:ext>
              </a:extLst>
            </p:cNvPr>
            <p:cNvSpPr/>
            <p:nvPr userDrawn="1"/>
          </p:nvSpPr>
          <p:spPr>
            <a:xfrm>
              <a:off x="11609314" y="516956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5" name="Picture 34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CE9E7C88-7A3A-0C44-9A2E-93B80A3657F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784810" y="516956"/>
              <a:ext cx="742526" cy="1061604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96C0060-6941-D440-9BC2-9249B17647E8}"/>
              </a:ext>
            </a:extLst>
          </p:cNvPr>
          <p:cNvGrpSpPr/>
          <p:nvPr userDrawn="1"/>
        </p:nvGrpSpPr>
        <p:grpSpPr>
          <a:xfrm>
            <a:off x="10666225" y="1882327"/>
            <a:ext cx="982410" cy="1061604"/>
            <a:chOff x="10793225" y="1882327"/>
            <a:chExt cx="982410" cy="1061604"/>
          </a:xfrm>
        </p:grpSpPr>
        <p:sp>
          <p:nvSpPr>
            <p:cNvPr id="37" name="Flowchart: Process 23">
              <a:extLst>
                <a:ext uri="{FF2B5EF4-FFF2-40B4-BE49-F238E27FC236}">
                  <a16:creationId xmlns:a16="http://schemas.microsoft.com/office/drawing/2014/main" id="{B80F731C-13D5-774F-BFB4-AFB68915E0A2}"/>
                </a:ext>
              </a:extLst>
            </p:cNvPr>
            <p:cNvSpPr/>
            <p:nvPr userDrawn="1"/>
          </p:nvSpPr>
          <p:spPr>
            <a:xfrm>
              <a:off x="11609314" y="188232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Picture 37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E43B2EFF-DA86-B341-907B-8DA9B36F067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793225" y="1882327"/>
              <a:ext cx="742526" cy="1061604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0F10B32-9429-5048-9C30-97BA20EF18AF}"/>
              </a:ext>
            </a:extLst>
          </p:cNvPr>
          <p:cNvGrpSpPr/>
          <p:nvPr userDrawn="1"/>
        </p:nvGrpSpPr>
        <p:grpSpPr>
          <a:xfrm>
            <a:off x="10674661" y="3191502"/>
            <a:ext cx="990825" cy="1061604"/>
            <a:chOff x="10801661" y="3191502"/>
            <a:chExt cx="990825" cy="1061604"/>
          </a:xfrm>
        </p:grpSpPr>
        <p:sp>
          <p:nvSpPr>
            <p:cNvPr id="40" name="Flowchart: Process 22">
              <a:extLst>
                <a:ext uri="{FF2B5EF4-FFF2-40B4-BE49-F238E27FC236}">
                  <a16:creationId xmlns:a16="http://schemas.microsoft.com/office/drawing/2014/main" id="{68573359-3556-1541-9214-71E4C6C92CAA}"/>
                </a:ext>
              </a:extLst>
            </p:cNvPr>
            <p:cNvSpPr/>
            <p:nvPr userDrawn="1"/>
          </p:nvSpPr>
          <p:spPr>
            <a:xfrm>
              <a:off x="11626165" y="3191502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1" name="Picture 40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7FB1AD53-E3B8-D940-A68F-78FD4F3066C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801661" y="3191502"/>
              <a:ext cx="742526" cy="1061604"/>
            </a:xfrm>
            <a:prstGeom prst="rect">
              <a:avLst/>
            </a:prstGeom>
          </p:spPr>
        </p:pic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89A454E-09E0-9C4C-95D5-9485B5E3C1D3}"/>
              </a:ext>
            </a:extLst>
          </p:cNvPr>
          <p:cNvGrpSpPr/>
          <p:nvPr userDrawn="1"/>
        </p:nvGrpSpPr>
        <p:grpSpPr>
          <a:xfrm>
            <a:off x="10683076" y="4556873"/>
            <a:ext cx="982410" cy="1061604"/>
            <a:chOff x="10810076" y="4556873"/>
            <a:chExt cx="982410" cy="1061604"/>
          </a:xfrm>
        </p:grpSpPr>
        <p:sp>
          <p:nvSpPr>
            <p:cNvPr id="43" name="Flowchart: Process 23">
              <a:extLst>
                <a:ext uri="{FF2B5EF4-FFF2-40B4-BE49-F238E27FC236}">
                  <a16:creationId xmlns:a16="http://schemas.microsoft.com/office/drawing/2014/main" id="{257364A8-F525-7848-8E2A-AD1FDC552DBC}"/>
                </a:ext>
              </a:extLst>
            </p:cNvPr>
            <p:cNvSpPr/>
            <p:nvPr userDrawn="1"/>
          </p:nvSpPr>
          <p:spPr>
            <a:xfrm>
              <a:off x="11626165" y="4556873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4" name="Picture 43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1A93330B-42A3-154E-8E04-E2D57A852BB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810076" y="4556873"/>
              <a:ext cx="742526" cy="1061604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0257120-3CD2-EE4C-B7ED-B977AC4A81D2}"/>
              </a:ext>
            </a:extLst>
          </p:cNvPr>
          <p:cNvGrpSpPr/>
          <p:nvPr userDrawn="1"/>
        </p:nvGrpSpPr>
        <p:grpSpPr>
          <a:xfrm>
            <a:off x="6697540" y="3191502"/>
            <a:ext cx="1014754" cy="1061604"/>
            <a:chOff x="6536725" y="516956"/>
            <a:chExt cx="1014754" cy="1061604"/>
          </a:xfrm>
        </p:grpSpPr>
        <p:sp>
          <p:nvSpPr>
            <p:cNvPr id="46" name="Flowchart: Process 17">
              <a:extLst>
                <a:ext uri="{FF2B5EF4-FFF2-40B4-BE49-F238E27FC236}">
                  <a16:creationId xmlns:a16="http://schemas.microsoft.com/office/drawing/2014/main" id="{654ED4A7-1706-AE48-B136-0D74D87E2EF7}"/>
                </a:ext>
              </a:extLst>
            </p:cNvPr>
            <p:cNvSpPr/>
            <p:nvPr userDrawn="1"/>
          </p:nvSpPr>
          <p:spPr>
            <a:xfrm>
              <a:off x="6536725" y="579109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7" name="Picture 46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F4EBC079-1EC6-0049-8544-C4A73927318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08953" y="516956"/>
              <a:ext cx="742526" cy="1061604"/>
            </a:xfrm>
            <a:prstGeom prst="rect">
              <a:avLst/>
            </a:prstGeom>
          </p:spPr>
        </p:pic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BEB440F6-33E0-864F-A54D-A01ECED7465B}"/>
              </a:ext>
            </a:extLst>
          </p:cNvPr>
          <p:cNvGrpSpPr/>
          <p:nvPr userDrawn="1"/>
        </p:nvGrpSpPr>
        <p:grpSpPr>
          <a:xfrm>
            <a:off x="6697540" y="4559342"/>
            <a:ext cx="1023169" cy="1061604"/>
            <a:chOff x="6536725" y="1884796"/>
            <a:chExt cx="1023169" cy="1061604"/>
          </a:xfrm>
        </p:grpSpPr>
        <p:sp>
          <p:nvSpPr>
            <p:cNvPr id="49" name="Flowchart: Process 20">
              <a:extLst>
                <a:ext uri="{FF2B5EF4-FFF2-40B4-BE49-F238E27FC236}">
                  <a16:creationId xmlns:a16="http://schemas.microsoft.com/office/drawing/2014/main" id="{4C657535-6925-9B4D-A0B3-6D708B7D4F43}"/>
                </a:ext>
              </a:extLst>
            </p:cNvPr>
            <p:cNvSpPr/>
            <p:nvPr userDrawn="1"/>
          </p:nvSpPr>
          <p:spPr>
            <a:xfrm>
              <a:off x="6536725" y="194865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50" name="Picture 49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52111C83-1B5C-7342-AF34-50DD8564B13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17368" y="1884796"/>
              <a:ext cx="742526" cy="1061604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3898461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EF8646C7-D584-BC44-BB1D-8527CF37E98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627308" y="1830169"/>
            <a:ext cx="3263900" cy="2476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45861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278B735D-F1CB-4577-AAC9-23E3B236C10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5A859CC-D697-4E2E-94F4-6E40FB406CA5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5E0EDBBA-2F4B-2A45-9953-021C79663BB9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:a16="http://schemas.microsoft.com/office/drawing/2014/main" id="{64E84176-DE8F-E54F-ACC2-FD36F6CABCE5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627308" y="1830169"/>
            <a:ext cx="3263900" cy="2476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934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pic>
        <p:nvPicPr>
          <p:cNvPr id="4" name="Picture 3" descr="A picture containing weapon&#10;&#10;Description automatically generated">
            <a:extLst>
              <a:ext uri="{FF2B5EF4-FFF2-40B4-BE49-F238E27FC236}">
                <a16:creationId xmlns:a16="http://schemas.microsoft.com/office/drawing/2014/main" id="{CF6B627F-CFB1-BC40-A516-FC9255B03C20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908800" y="1830169"/>
            <a:ext cx="4470400" cy="2476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43574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19" name="Content Placeholder 17">
            <a:extLst>
              <a:ext uri="{FF2B5EF4-FFF2-40B4-BE49-F238E27FC236}">
                <a16:creationId xmlns:a16="http://schemas.microsoft.com/office/drawing/2014/main" id="{26C69B11-8A23-4677-8818-98E21AF0C239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6638EBD-8437-498D-8526-05CB36553D47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67B3FDCA-FCAD-6B41-8821-CB4540FF2B2A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1" name="Picture 20" descr="A picture containing weapon&#10;&#10;Description automatically generated">
            <a:extLst>
              <a:ext uri="{FF2B5EF4-FFF2-40B4-BE49-F238E27FC236}">
                <a16:creationId xmlns:a16="http://schemas.microsoft.com/office/drawing/2014/main" id="{EFD90670-8E86-AD48-9DC4-3C548BD2DBB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908800" y="1830169"/>
            <a:ext cx="4470400" cy="2476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13023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pic>
        <p:nvPicPr>
          <p:cNvPr id="4" name="Picture 3" descr="A picture containing weapon&#10;&#10;Description automatically generated">
            <a:extLst>
              <a:ext uri="{FF2B5EF4-FFF2-40B4-BE49-F238E27FC236}">
                <a16:creationId xmlns:a16="http://schemas.microsoft.com/office/drawing/2014/main" id="{31AFE3BE-4C00-A240-8B72-093CD810EA7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627308" y="1167635"/>
            <a:ext cx="3263900" cy="3873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64377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19" name="Content Placeholder 17">
            <a:extLst>
              <a:ext uri="{FF2B5EF4-FFF2-40B4-BE49-F238E27FC236}">
                <a16:creationId xmlns:a16="http://schemas.microsoft.com/office/drawing/2014/main" id="{8EAFD936-A0C3-4F0E-B664-9DA8A29B312F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2150BC7-E921-4E02-9C62-75B5B3C02251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6D7E527C-6320-4A47-936B-8D938C18BA8E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2" name="Picture 21" descr="A picture containing weapon&#10;&#10;Description automatically generated">
            <a:extLst>
              <a:ext uri="{FF2B5EF4-FFF2-40B4-BE49-F238E27FC236}">
                <a16:creationId xmlns:a16="http://schemas.microsoft.com/office/drawing/2014/main" id="{B747BD45-53D8-7D46-9905-17B0D508675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627308" y="1167635"/>
            <a:ext cx="3263900" cy="3873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8945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pic>
        <p:nvPicPr>
          <p:cNvPr id="4" name="Picture 3" descr="A picture containing weapon&#10;&#10;Description automatically generated">
            <a:extLst>
              <a:ext uri="{FF2B5EF4-FFF2-40B4-BE49-F238E27FC236}">
                <a16:creationId xmlns:a16="http://schemas.microsoft.com/office/drawing/2014/main" id="{0FB59D58-4598-D54F-AC2A-C55D2287E56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627308" y="469135"/>
            <a:ext cx="3263900" cy="5270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07351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19" name="Content Placeholder 17">
            <a:extLst>
              <a:ext uri="{FF2B5EF4-FFF2-40B4-BE49-F238E27FC236}">
                <a16:creationId xmlns:a16="http://schemas.microsoft.com/office/drawing/2014/main" id="{0CDA4314-82C6-45E6-ABFE-98E137F9A0E3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BA07D36-012C-423E-B4DA-ABF57ADFA3EA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6A4AE665-5240-994A-8F7A-E71A6D276EAD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5" name="Picture 24" descr="A picture containing weapon&#10;&#10;Description automatically generated">
            <a:extLst>
              <a:ext uri="{FF2B5EF4-FFF2-40B4-BE49-F238E27FC236}">
                <a16:creationId xmlns:a16="http://schemas.microsoft.com/office/drawing/2014/main" id="{9725BBC8-62DF-E44F-8E1B-97C9CBD87208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627308" y="469135"/>
            <a:ext cx="3263900" cy="5270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28724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pic>
        <p:nvPicPr>
          <p:cNvPr id="4" name="Picture 3" descr="A picture containing weapon&#10;&#10;Description automatically generated">
            <a:extLst>
              <a:ext uri="{FF2B5EF4-FFF2-40B4-BE49-F238E27FC236}">
                <a16:creationId xmlns:a16="http://schemas.microsoft.com/office/drawing/2014/main" id="{2309F196-208D-D34A-A2E9-A998D37D837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601908" y="456435"/>
            <a:ext cx="3289300" cy="52959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96738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19" name="Content Placeholder 17">
            <a:extLst>
              <a:ext uri="{FF2B5EF4-FFF2-40B4-BE49-F238E27FC236}">
                <a16:creationId xmlns:a16="http://schemas.microsoft.com/office/drawing/2014/main" id="{F80F2317-9223-4BA8-9FC4-4C635351D4EE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89A774C-48E2-428E-AFB5-F4F1895FFE4E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AEF0E29F-AC6B-2D47-AC92-84A156A40FD0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4" name="Picture 23" descr="A picture containing weapon&#10;&#10;Description automatically generated">
            <a:extLst>
              <a:ext uri="{FF2B5EF4-FFF2-40B4-BE49-F238E27FC236}">
                <a16:creationId xmlns:a16="http://schemas.microsoft.com/office/drawing/2014/main" id="{1F7D8634-7AB0-0F4D-A9AC-825991D385F6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601908" y="456435"/>
            <a:ext cx="3289300" cy="52959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37608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trict Tea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799" y="295772"/>
            <a:ext cx="6046205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18" name="Flowchart: Manual Input 7">
            <a:extLst>
              <a:ext uri="{FF2B5EF4-FFF2-40B4-BE49-F238E27FC236}">
                <a16:creationId xmlns:a16="http://schemas.microsoft.com/office/drawing/2014/main" id="{79479C8A-9824-1844-A094-AEF3386F714F}"/>
              </a:ext>
            </a:extLst>
          </p:cNvPr>
          <p:cNvSpPr/>
          <p:nvPr userDrawn="1"/>
        </p:nvSpPr>
        <p:spPr>
          <a:xfrm>
            <a:off x="6351005" y="1204516"/>
            <a:ext cx="2743198" cy="5026884"/>
          </a:xfrm>
          <a:prstGeom prst="flowChartManualInp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/>
              <a:t>District Team</a:t>
            </a:r>
          </a:p>
        </p:txBody>
      </p:sp>
      <p:sp>
        <p:nvSpPr>
          <p:cNvPr id="20" name="Flowchart: Manual Input 8">
            <a:extLst>
              <a:ext uri="{FF2B5EF4-FFF2-40B4-BE49-F238E27FC236}">
                <a16:creationId xmlns:a16="http://schemas.microsoft.com/office/drawing/2014/main" id="{19552A8F-E5B8-F14C-B1C4-63660E5341F0}"/>
              </a:ext>
            </a:extLst>
          </p:cNvPr>
          <p:cNvSpPr/>
          <p:nvPr userDrawn="1"/>
        </p:nvSpPr>
        <p:spPr>
          <a:xfrm flipH="1">
            <a:off x="9200894" y="1204516"/>
            <a:ext cx="2743200" cy="5026884"/>
          </a:xfrm>
          <a:prstGeom prst="flowChartManualInput">
            <a:avLst/>
          </a:prstGeom>
          <a:solidFill>
            <a:srgbClr val="0041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/>
              <a:t>District Team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18507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trict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18" name="Flowchart: Manual Input 7">
            <a:extLst>
              <a:ext uri="{FF2B5EF4-FFF2-40B4-BE49-F238E27FC236}">
                <a16:creationId xmlns:a16="http://schemas.microsoft.com/office/drawing/2014/main" id="{79479C8A-9824-1844-A094-AEF3386F714F}"/>
              </a:ext>
            </a:extLst>
          </p:cNvPr>
          <p:cNvSpPr/>
          <p:nvPr userDrawn="1"/>
        </p:nvSpPr>
        <p:spPr>
          <a:xfrm>
            <a:off x="6736465" y="649230"/>
            <a:ext cx="4815069" cy="5586597"/>
          </a:xfrm>
          <a:prstGeom prst="flowChartManualInp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/>
              <a:t>District Team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63453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3">
            <a:extLst>
              <a:ext uri="{FF2B5EF4-FFF2-40B4-BE49-F238E27FC236}">
                <a16:creationId xmlns:a16="http://schemas.microsoft.com/office/drawing/2014/main" id="{42D84BB0-65BD-D34C-AAFB-880B46F1D0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5044" t="16712" r="41615" b="46086"/>
          <a:stretch/>
        </p:blipFill>
        <p:spPr>
          <a:xfrm flipH="1">
            <a:off x="0" y="3748"/>
            <a:ext cx="12192000" cy="6235006"/>
          </a:xfrm>
          <a:prstGeom prst="rect">
            <a:avLst/>
          </a:prstGeom>
        </p:spPr>
      </p:pic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338FF33D-4135-C742-A5CD-DE6A285D97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208776"/>
          </a:xfrm>
          <a:prstGeom prst="rect">
            <a:avLst/>
          </a:prstGeom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C69F5DD-FECB-A94D-BA3B-C64E8520B12A}"/>
              </a:ext>
            </a:extLst>
          </p:cNvPr>
          <p:cNvSpPr/>
          <p:nvPr userDrawn="1"/>
        </p:nvSpPr>
        <p:spPr>
          <a:xfrm>
            <a:off x="0" y="-1"/>
            <a:ext cx="12192000" cy="1143001"/>
          </a:xfrm>
          <a:prstGeom prst="rect">
            <a:avLst/>
          </a:prstGeom>
          <a:gradFill>
            <a:gsLst>
              <a:gs pos="20000">
                <a:schemeClr val="accent1">
                  <a:lumMod val="5000"/>
                  <a:lumOff val="95000"/>
                </a:schemeClr>
              </a:gs>
              <a:gs pos="73000">
                <a:schemeClr val="bg1">
                  <a:alpha val="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910AFE0-A20F-FF46-B97A-170E25A53BC0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17">
            <a:extLst>
              <a:ext uri="{FF2B5EF4-FFF2-40B4-BE49-F238E27FC236}">
                <a16:creationId xmlns:a16="http://schemas.microsoft.com/office/drawing/2014/main" id="{08DFB685-40B9-404E-B8DE-19C33E97EB9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799" y="295772"/>
            <a:ext cx="9368589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07168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sign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3">
            <a:extLst>
              <a:ext uri="{FF2B5EF4-FFF2-40B4-BE49-F238E27FC236}">
                <a16:creationId xmlns:a16="http://schemas.microsoft.com/office/drawing/2014/main" id="{DE45A395-9500-AC44-A439-C97D4BEFA9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5044" t="16712" r="41615" b="42392"/>
          <a:stretch/>
        </p:blipFill>
        <p:spPr>
          <a:xfrm flipH="1">
            <a:off x="0" y="3748"/>
            <a:ext cx="12192000" cy="6854252"/>
          </a:xfrm>
          <a:prstGeom prst="rect">
            <a:avLst/>
          </a:prstGeom>
        </p:spPr>
      </p:pic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366291A1-A687-CE44-9457-57942395505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4252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C69F5DD-FECB-A94D-BA3B-C64E8520B12A}"/>
              </a:ext>
            </a:extLst>
          </p:cNvPr>
          <p:cNvSpPr/>
          <p:nvPr userDrawn="1"/>
        </p:nvSpPr>
        <p:spPr>
          <a:xfrm>
            <a:off x="0" y="-1"/>
            <a:ext cx="12192000" cy="1143001"/>
          </a:xfrm>
          <a:prstGeom prst="rect">
            <a:avLst/>
          </a:prstGeom>
          <a:gradFill>
            <a:gsLst>
              <a:gs pos="20000">
                <a:schemeClr val="accent1">
                  <a:lumMod val="5000"/>
                  <a:lumOff val="95000"/>
                </a:schemeClr>
              </a:gs>
              <a:gs pos="73000">
                <a:schemeClr val="bg1">
                  <a:alpha val="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910AFE0-A20F-FF46-B97A-170E25A53BC0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17">
            <a:extLst>
              <a:ext uri="{FF2B5EF4-FFF2-40B4-BE49-F238E27FC236}">
                <a16:creationId xmlns:a16="http://schemas.microsoft.com/office/drawing/2014/main" id="{08DFB685-40B9-404E-B8DE-19C33E97EB9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799" y="295772"/>
            <a:ext cx="9368589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62574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What is N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78CA551-1D6A-1840-9D2A-2B8997EAC0E3}"/>
              </a:ext>
            </a:extLst>
          </p:cNvPr>
          <p:cNvSpPr/>
          <p:nvPr userDrawn="1"/>
        </p:nvSpPr>
        <p:spPr>
          <a:xfrm rot="10800000">
            <a:off x="0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A9B2B1"/>
              </a:gs>
              <a:gs pos="69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9A6651E-E38A-574D-B65C-051784F96710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33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17">
            <a:extLst>
              <a:ext uri="{FF2B5EF4-FFF2-40B4-BE49-F238E27FC236}">
                <a16:creationId xmlns:a16="http://schemas.microsoft.com/office/drawing/2014/main" id="{C7D6EE5A-4E0D-184F-9244-AF6ABB3869C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799" y="295772"/>
            <a:ext cx="11484864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1200" dirty="0">
                <a:solidFill>
                  <a:srgbClr val="333333"/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What is Next</a:t>
            </a:r>
          </a:p>
        </p:txBody>
      </p:sp>
      <p:sp>
        <p:nvSpPr>
          <p:cNvPr id="11" name="Content Placeholder 17">
            <a:extLst>
              <a:ext uri="{FF2B5EF4-FFF2-40B4-BE49-F238E27FC236}">
                <a16:creationId xmlns:a16="http://schemas.microsoft.com/office/drawing/2014/main" id="{FC42C03D-E047-418F-9890-496FD162A2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77282" y="1930417"/>
            <a:ext cx="5812381" cy="3620028"/>
          </a:xfrm>
          <a:prstGeom prst="rect">
            <a:avLst/>
          </a:prstGeom>
        </p:spPr>
        <p:txBody>
          <a:bodyPr anchor="ctr"/>
          <a:lstStyle>
            <a:lvl1pPr marL="457200" marR="0" indent="-4572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Clr>
                <a:srgbClr val="333333"/>
              </a:buClr>
              <a:buSzPct val="87000"/>
              <a:buFont typeface="Arial" panose="020B0604020202020204" pitchFamily="34" charset="0"/>
              <a:buChar char="•"/>
              <a:tabLst/>
              <a:defRPr lang="en-US" sz="3000" kern="1200" dirty="0">
                <a:solidFill>
                  <a:srgbClr val="333333"/>
                </a:solidFill>
                <a:latin typeface="Arial" charset="0"/>
                <a:ea typeface="ヒラギノ角ゴ Pro W3" charset="0"/>
                <a:cs typeface="Arial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9473D6F-103B-E644-B552-C8310F59EE1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77250" y="1651657"/>
            <a:ext cx="4514067" cy="454456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5D16D95-A244-5E42-BC9B-A366738BFCC6}"/>
              </a:ext>
            </a:extLst>
          </p:cNvPr>
          <p:cNvPicPr>
            <a:picLocks/>
          </p:cNvPicPr>
          <p:nvPr userDrawn="1"/>
        </p:nvPicPr>
        <p:blipFill>
          <a:blip r:embed="rId4"/>
          <a:srcRect/>
          <a:stretch/>
        </p:blipFill>
        <p:spPr>
          <a:xfrm>
            <a:off x="258417" y="6321287"/>
            <a:ext cx="1913253" cy="38174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12240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What is N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DF2F6CD-EF06-7F4D-A5D8-DA2C53A19B7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4441" b="58552"/>
          <a:stretch/>
        </p:blipFill>
        <p:spPr>
          <a:xfrm>
            <a:off x="0" y="1"/>
            <a:ext cx="12173090" cy="212103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C69F5DD-FECB-A94D-BA3B-C64E8520B12A}"/>
              </a:ext>
            </a:extLst>
          </p:cNvPr>
          <p:cNvSpPr/>
          <p:nvPr userDrawn="1"/>
        </p:nvSpPr>
        <p:spPr>
          <a:xfrm>
            <a:off x="-1" y="-1"/>
            <a:ext cx="7767688" cy="1143001"/>
          </a:xfrm>
          <a:prstGeom prst="rect">
            <a:avLst/>
          </a:prstGeom>
          <a:gradFill>
            <a:gsLst>
              <a:gs pos="20000">
                <a:schemeClr val="accent1">
                  <a:lumMod val="5000"/>
                  <a:lumOff val="95000"/>
                </a:schemeClr>
              </a:gs>
              <a:gs pos="73000">
                <a:schemeClr val="bg1">
                  <a:alpha val="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Content Placeholder 17">
            <a:extLst>
              <a:ext uri="{FF2B5EF4-FFF2-40B4-BE49-F238E27FC236}">
                <a16:creationId xmlns:a16="http://schemas.microsoft.com/office/drawing/2014/main" id="{43175759-C9E9-6A40-BA94-453A90075AFB}"/>
              </a:ext>
            </a:extLst>
          </p:cNvPr>
          <p:cNvSpPr txBox="1">
            <a:spLocks/>
          </p:cNvSpPr>
          <p:nvPr userDrawn="1"/>
        </p:nvSpPr>
        <p:spPr>
          <a:xfrm>
            <a:off x="304799" y="295772"/>
            <a:ext cx="11484864" cy="649224"/>
          </a:xfrm>
          <a:prstGeom prst="rect">
            <a:avLst/>
          </a:prstGeom>
        </p:spPr>
        <p:txBody>
          <a:bodyPr anchor="ctr"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SzPct val="87000"/>
              <a:buFont typeface="ArialUnicodeMS" charset="0"/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63052"/>
              </a:buClr>
              <a:buSzPct val="80000"/>
              <a:buFont typeface="Wingdings" charset="0"/>
              <a:buChar char="§"/>
              <a:defRPr sz="1800"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Char char="•"/>
              <a:defRPr sz="1800"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buChar char="ü"/>
              <a:defRPr sz="1600"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4pPr>
            <a:lvl5pPr marL="21717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Courier New" charset="0"/>
              <a:buChar char="o"/>
              <a:defRPr sz="1600">
                <a:solidFill>
                  <a:srgbClr val="063052"/>
                </a:solidFill>
                <a:latin typeface="+mn-lt"/>
                <a:ea typeface="ヒラギノ角ゴ Pro W3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9pPr>
          </a:lstStyle>
          <a:p>
            <a:r>
              <a:rPr lang="en-US" dirty="0"/>
              <a:t>What is Next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910AFE0-A20F-FF46-B97A-170E25A53BC0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63DC6B81-74D2-4741-99A0-DECF1DC2A2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2416802"/>
            <a:ext cx="11197996" cy="34643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1019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What is Next?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7E7BD785-B192-0E40-8373-5127BF26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59" y="1830169"/>
            <a:ext cx="5782441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17">
            <a:extLst>
              <a:ext uri="{FF2B5EF4-FFF2-40B4-BE49-F238E27FC236}">
                <a16:creationId xmlns:a16="http://schemas.microsoft.com/office/drawing/2014/main" id="{C56AC9FB-F98D-074D-B659-7A68BB3B7807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799" y="295772"/>
            <a:ext cx="11484864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What is Next?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0F3BCD8-6EEB-F04F-8BA0-1F8738FB02CB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481293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sign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935415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hole Room Discu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A55B49F-329F-4EEA-9B22-580A3B593C07}"/>
              </a:ext>
            </a:extLst>
          </p:cNvPr>
          <p:cNvSpPr/>
          <p:nvPr userDrawn="1"/>
        </p:nvSpPr>
        <p:spPr>
          <a:xfrm rot="10800000">
            <a:off x="0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A9B2B1"/>
              </a:gs>
              <a:gs pos="69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9A6651E-E38A-574D-B65C-051784F96710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chemeClr val="tx2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73073358-9315-0648-AEC6-C31E2F6D5251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20" name="Content Placeholder 17">
            <a:extLst>
              <a:ext uri="{FF2B5EF4-FFF2-40B4-BE49-F238E27FC236}">
                <a16:creationId xmlns:a16="http://schemas.microsoft.com/office/drawing/2014/main" id="{42E1C364-17F7-7042-8748-3630B57BA9B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77282" y="1921791"/>
            <a:ext cx="5812381" cy="3620028"/>
          </a:xfrm>
          <a:prstGeom prst="rect">
            <a:avLst/>
          </a:prstGeom>
        </p:spPr>
        <p:txBody>
          <a:bodyPr anchor="ctr"/>
          <a:lstStyle>
            <a:lvl1pPr marL="457200" marR="0" indent="-4572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Clr>
                <a:schemeClr val="bg1"/>
              </a:buClr>
              <a:buSzPct val="87000"/>
              <a:buFont typeface="Arial" panose="020B0604020202020204" pitchFamily="34" charset="0"/>
              <a:buChar char="•"/>
              <a:tabLst/>
              <a:defRPr lang="en-US" sz="3000" kern="1200" dirty="0">
                <a:solidFill>
                  <a:srgbClr val="333333"/>
                </a:solidFill>
                <a:latin typeface="Arial" charset="0"/>
                <a:ea typeface="ヒラギノ角ゴ Pro W3" charset="0"/>
                <a:cs typeface="Arial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4DC76AF-BFFA-5044-ACBF-87E46F9B32A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0" y="1651657"/>
            <a:ext cx="4544568" cy="4544568"/>
          </a:xfrm>
          <a:prstGeom prst="rect">
            <a:avLst/>
          </a:prstGeom>
        </p:spPr>
      </p:pic>
      <p:sp>
        <p:nvSpPr>
          <p:cNvPr id="10" name="Title 5">
            <a:extLst>
              <a:ext uri="{FF2B5EF4-FFF2-40B4-BE49-F238E27FC236}">
                <a16:creationId xmlns:a16="http://schemas.microsoft.com/office/drawing/2014/main" id="{8BE3A7AF-63E5-4040-93B3-ADFF7AC813E0}"/>
              </a:ext>
            </a:extLst>
          </p:cNvPr>
          <p:cNvSpPr txBox="1">
            <a:spLocks/>
          </p:cNvSpPr>
          <p:nvPr userDrawn="1"/>
        </p:nvSpPr>
        <p:spPr>
          <a:xfrm>
            <a:off x="304800" y="295773"/>
            <a:ext cx="11480800" cy="645075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 i="0">
                <a:solidFill>
                  <a:schemeClr val="tx2">
                    <a:lumMod val="65000"/>
                    <a:lumOff val="35000"/>
                  </a:schemeClr>
                </a:solidFill>
                <a:latin typeface="Myriad Pro Semibold" charset="0"/>
                <a:ea typeface="Myriad Pro Semibold" charset="0"/>
                <a:cs typeface="Myriad Pro Semibold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9pPr>
          </a:lstStyle>
          <a:p>
            <a:pPr marL="0" lvl="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SzPct val="87000"/>
              <a:buFont typeface="ArialUnicodeMS" charset="0"/>
              <a:buNone/>
            </a:pPr>
            <a:r>
              <a: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</a:rPr>
              <a:t>Whole Room Discussion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77450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9B51-C150-AD4E-BEE5-623B0A131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03C40-DDF3-1B4D-8096-0CB457987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15CCACC-6213-F14B-B40D-407BFF938B1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827531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Title and Content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46EA6-B167-1647-B82D-DC3F21AF8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525187-523C-DC4E-B373-33ABFAF3AC5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77934" y="1361863"/>
            <a:ext cx="5641848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5F897F-8F77-C642-9F94-C50E3197BA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77934" y="2185775"/>
            <a:ext cx="5641848" cy="36816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00E7DB-782E-2C45-8167-CDD0EA86BAD2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283452" y="1361863"/>
            <a:ext cx="5641848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B53DB2-837A-1E41-952E-52B252EFBAD9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283452" y="2185775"/>
            <a:ext cx="5641848" cy="36816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AC63D21-C33D-9E4F-9EDB-EE6548FFC5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15CCACC-6213-F14B-B40D-407BFF938B1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81366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62C4270-C58C-C940-B0EF-3FBEAD7572B5}"/>
              </a:ext>
            </a:extLst>
          </p:cNvPr>
          <p:cNvSpPr/>
          <p:nvPr userDrawn="1"/>
        </p:nvSpPr>
        <p:spPr>
          <a:xfrm rot="10800000">
            <a:off x="0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74000">
                <a:srgbClr val="004165"/>
              </a:gs>
              <a:gs pos="100000">
                <a:srgbClr val="00416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7AD48D7-EAA2-964B-A120-85C67653E646}"/>
              </a:ext>
            </a:extLst>
          </p:cNvPr>
          <p:cNvCxnSpPr/>
          <p:nvPr userDrawn="1"/>
        </p:nvCxnSpPr>
        <p:spPr>
          <a:xfrm>
            <a:off x="406402" y="989880"/>
            <a:ext cx="711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A518CE1-0D5F-1C42-9A3E-10D40306BD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1143000"/>
            <a:ext cx="12192000" cy="571499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1632447-B762-F14C-9D91-BE4817800ADD}"/>
              </a:ext>
            </a:extLst>
          </p:cNvPr>
          <p:cNvSpPr/>
          <p:nvPr userDrawn="1"/>
        </p:nvSpPr>
        <p:spPr>
          <a:xfrm>
            <a:off x="0" y="-1"/>
            <a:ext cx="12192000" cy="1143001"/>
          </a:xfrm>
          <a:prstGeom prst="rect">
            <a:avLst/>
          </a:prstGeom>
          <a:solidFill>
            <a:srgbClr val="0041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49CBB3-A058-9248-905D-0684034A4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3EF7B8B-DC7E-A14C-8B53-C948B4015EC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176272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-dark bkg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8CFBB67-1C30-854A-8B9B-E5B5838EF185}"/>
              </a:ext>
            </a:extLst>
          </p:cNvPr>
          <p:cNvSpPr/>
          <p:nvPr userDrawn="1"/>
        </p:nvSpPr>
        <p:spPr>
          <a:xfrm rot="10800000">
            <a:off x="0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A9B2B1"/>
              </a:gs>
              <a:gs pos="69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4" name="Title 9"/>
          <p:cNvSpPr>
            <a:spLocks noGrp="1"/>
          </p:cNvSpPr>
          <p:nvPr>
            <p:ph type="title" hasCustomPrompt="1"/>
          </p:nvPr>
        </p:nvSpPr>
        <p:spPr>
          <a:xfrm>
            <a:off x="838200" y="3200400"/>
            <a:ext cx="10515600" cy="735389"/>
          </a:xfrm>
          <a:prstGeom prst="rect">
            <a:avLst/>
          </a:prstGeom>
        </p:spPr>
        <p:txBody>
          <a:bodyPr/>
          <a:lstStyle>
            <a:lvl1pPr algn="ctr">
              <a:defRPr sz="4500">
                <a:solidFill>
                  <a:srgbClr val="333333"/>
                </a:solidFill>
                <a:latin typeface="Myriad Pro" charset="0"/>
                <a:ea typeface="Myriad Pro" charset="0"/>
                <a:cs typeface="Myriad Pro" charset="0"/>
              </a:defRPr>
            </a:lvl1pPr>
          </a:lstStyle>
          <a:p>
            <a:r>
              <a:rPr lang="en-US" dirty="0"/>
              <a:t>Click to Edit Session Title</a:t>
            </a:r>
          </a:p>
        </p:txBody>
      </p:sp>
      <p:sp>
        <p:nvSpPr>
          <p:cNvPr id="15" name="Content Placeholder 17"/>
          <p:cNvSpPr>
            <a:spLocks noGrp="1"/>
          </p:cNvSpPr>
          <p:nvPr>
            <p:ph sz="quarter" idx="10" hasCustomPrompt="1"/>
          </p:nvPr>
        </p:nvSpPr>
        <p:spPr>
          <a:xfrm>
            <a:off x="2197100" y="4195570"/>
            <a:ext cx="7797800" cy="914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aseline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Session #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BA67F5A-54E4-DB48-8CA0-595B61858D58}"/>
              </a:ext>
            </a:extLst>
          </p:cNvPr>
          <p:cNvPicPr>
            <a:picLocks/>
          </p:cNvPicPr>
          <p:nvPr userDrawn="1"/>
        </p:nvPicPr>
        <p:blipFill>
          <a:blip r:embed="rId3"/>
          <a:srcRect/>
          <a:stretch/>
        </p:blipFill>
        <p:spPr>
          <a:xfrm>
            <a:off x="4545048" y="1639968"/>
            <a:ext cx="3101903" cy="618907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018D244-C962-EF4F-BA27-A14967B53C5C}"/>
              </a:ext>
            </a:extLst>
          </p:cNvPr>
          <p:cNvCxnSpPr/>
          <p:nvPr userDrawn="1"/>
        </p:nvCxnSpPr>
        <p:spPr>
          <a:xfrm>
            <a:off x="1422400" y="2743200"/>
            <a:ext cx="9347200" cy="0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152245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-dark bkgd Session List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85487CC-3852-9148-B50F-AA603BDEDA3C}"/>
              </a:ext>
            </a:extLst>
          </p:cNvPr>
          <p:cNvSpPr/>
          <p:nvPr userDrawn="1"/>
        </p:nvSpPr>
        <p:spPr>
          <a:xfrm rot="10800000">
            <a:off x="-12565" y="-1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A9B2B1"/>
              </a:gs>
              <a:gs pos="69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4" name="Title 9"/>
          <p:cNvSpPr>
            <a:spLocks noGrp="1"/>
          </p:cNvSpPr>
          <p:nvPr>
            <p:ph type="title" hasCustomPrompt="1"/>
          </p:nvPr>
        </p:nvSpPr>
        <p:spPr>
          <a:xfrm>
            <a:off x="838200" y="2293833"/>
            <a:ext cx="10515600" cy="863582"/>
          </a:xfrm>
          <a:prstGeom prst="rect">
            <a:avLst/>
          </a:prstGeom>
        </p:spPr>
        <p:txBody>
          <a:bodyPr/>
          <a:lstStyle>
            <a:lvl1pPr algn="ctr">
              <a:defRPr sz="4500">
                <a:solidFill>
                  <a:srgbClr val="333333"/>
                </a:solidFill>
                <a:latin typeface="Myriad Pro" charset="0"/>
                <a:ea typeface="Myriad Pro" charset="0"/>
                <a:cs typeface="Myriad Pro" charset="0"/>
              </a:defRPr>
            </a:lvl1pPr>
          </a:lstStyle>
          <a:p>
            <a:r>
              <a:rPr lang="en-US" dirty="0"/>
              <a:t>Click to Edit Session Title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BA67F5A-54E4-DB48-8CA0-595B61858D58}"/>
              </a:ext>
            </a:extLst>
          </p:cNvPr>
          <p:cNvPicPr>
            <a:picLocks/>
          </p:cNvPicPr>
          <p:nvPr userDrawn="1"/>
        </p:nvPicPr>
        <p:blipFill>
          <a:blip r:embed="rId3"/>
          <a:srcRect/>
          <a:stretch/>
        </p:blipFill>
        <p:spPr>
          <a:xfrm>
            <a:off x="4494724" y="890343"/>
            <a:ext cx="3202552" cy="63898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018D244-C962-EF4F-BA27-A14967B53C5C}"/>
              </a:ext>
            </a:extLst>
          </p:cNvPr>
          <p:cNvCxnSpPr/>
          <p:nvPr userDrawn="1"/>
        </p:nvCxnSpPr>
        <p:spPr>
          <a:xfrm>
            <a:off x="1422400" y="1917401"/>
            <a:ext cx="9347200" cy="0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17">
            <a:extLst>
              <a:ext uri="{FF2B5EF4-FFF2-40B4-BE49-F238E27FC236}">
                <a16:creationId xmlns:a16="http://schemas.microsoft.com/office/drawing/2014/main" id="{9E5327BE-6B83-9E46-A057-9BB90418B7D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197100" y="3255386"/>
            <a:ext cx="7797800" cy="6661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aseline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Session #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9933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pos="4800" userDrawn="1">
          <p15:clr>
            <a:srgbClr val="FBAE40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-dark bkgd Session Lis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7CE444B-9697-644A-86A0-CCD077EC51AA}"/>
              </a:ext>
            </a:extLst>
          </p:cNvPr>
          <p:cNvSpPr/>
          <p:nvPr userDrawn="1"/>
        </p:nvSpPr>
        <p:spPr>
          <a:xfrm rot="10800000">
            <a:off x="0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A9B2B1"/>
              </a:gs>
              <a:gs pos="69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42B321F-FB33-1742-A6B9-F3E79553D059}"/>
              </a:ext>
            </a:extLst>
          </p:cNvPr>
          <p:cNvPicPr>
            <a:picLocks/>
          </p:cNvPicPr>
          <p:nvPr userDrawn="1"/>
        </p:nvPicPr>
        <p:blipFill>
          <a:blip r:embed="rId3"/>
          <a:srcRect/>
          <a:stretch/>
        </p:blipFill>
        <p:spPr>
          <a:xfrm>
            <a:off x="4494724" y="890343"/>
            <a:ext cx="3202552" cy="638989"/>
          </a:xfrm>
          <a:prstGeom prst="rect">
            <a:avLst/>
          </a:prstGeom>
        </p:spPr>
      </p:pic>
      <p:sp>
        <p:nvSpPr>
          <p:cNvPr id="14" name="Title 9"/>
          <p:cNvSpPr>
            <a:spLocks noGrp="1"/>
          </p:cNvSpPr>
          <p:nvPr>
            <p:ph type="title" hasCustomPrompt="1"/>
          </p:nvPr>
        </p:nvSpPr>
        <p:spPr>
          <a:xfrm>
            <a:off x="838200" y="2293833"/>
            <a:ext cx="10515600" cy="863582"/>
          </a:xfrm>
          <a:prstGeom prst="rect">
            <a:avLst/>
          </a:prstGeom>
        </p:spPr>
        <p:txBody>
          <a:bodyPr/>
          <a:lstStyle>
            <a:lvl1pPr algn="ctr">
              <a:defRPr sz="4500">
                <a:solidFill>
                  <a:srgbClr val="333333"/>
                </a:solidFill>
                <a:latin typeface="Myriad Pro" charset="0"/>
                <a:ea typeface="Myriad Pro" charset="0"/>
                <a:cs typeface="Myriad Pro" charset="0"/>
              </a:defRPr>
            </a:lvl1pPr>
          </a:lstStyle>
          <a:p>
            <a:r>
              <a:rPr lang="en-US" dirty="0"/>
              <a:t>Click to Edit Session Title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018D244-C962-EF4F-BA27-A14967B53C5C}"/>
              </a:ext>
            </a:extLst>
          </p:cNvPr>
          <p:cNvCxnSpPr/>
          <p:nvPr userDrawn="1"/>
        </p:nvCxnSpPr>
        <p:spPr>
          <a:xfrm>
            <a:off x="1422400" y="1917401"/>
            <a:ext cx="9347200" cy="0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17">
            <a:extLst>
              <a:ext uri="{FF2B5EF4-FFF2-40B4-BE49-F238E27FC236}">
                <a16:creationId xmlns:a16="http://schemas.microsoft.com/office/drawing/2014/main" id="{9E5327BE-6B83-9E46-A057-9BB90418B7D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197100" y="3255386"/>
            <a:ext cx="7797800" cy="6661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aseline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Session #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8726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-dark 2 Lines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2AD82BE-C1C6-144C-AE68-B467DB01763D}"/>
              </a:ext>
            </a:extLst>
          </p:cNvPr>
          <p:cNvSpPr/>
          <p:nvPr userDrawn="1"/>
        </p:nvSpPr>
        <p:spPr>
          <a:xfrm rot="10800000">
            <a:off x="0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A9B2B1"/>
              </a:gs>
              <a:gs pos="69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4" name="Title 9"/>
          <p:cNvSpPr>
            <a:spLocks noGrp="1"/>
          </p:cNvSpPr>
          <p:nvPr>
            <p:ph type="title" hasCustomPrompt="1"/>
          </p:nvPr>
        </p:nvSpPr>
        <p:spPr>
          <a:xfrm>
            <a:off x="838200" y="1825307"/>
            <a:ext cx="10515600" cy="1402841"/>
          </a:xfrm>
          <a:prstGeom prst="rect">
            <a:avLst/>
          </a:prstGeom>
        </p:spPr>
        <p:txBody>
          <a:bodyPr/>
          <a:lstStyle>
            <a:lvl1pPr algn="ctr">
              <a:defRPr sz="4500">
                <a:solidFill>
                  <a:srgbClr val="333333"/>
                </a:solidFill>
                <a:latin typeface="Myriad Pro" charset="0"/>
                <a:ea typeface="Myriad Pro" charset="0"/>
                <a:cs typeface="Myriad Pro" charset="0"/>
              </a:defRPr>
            </a:lvl1pPr>
          </a:lstStyle>
          <a:p>
            <a:r>
              <a:rPr lang="en-US" dirty="0"/>
              <a:t>Click to Edit Session Title</a:t>
            </a:r>
            <a:br>
              <a:rPr lang="en-US" dirty="0"/>
            </a:br>
            <a:r>
              <a:rPr lang="en-US" dirty="0"/>
              <a:t>Two Lines</a:t>
            </a:r>
          </a:p>
        </p:txBody>
      </p:sp>
      <p:sp>
        <p:nvSpPr>
          <p:cNvPr id="12" name="Content Placeholder 17">
            <a:extLst>
              <a:ext uri="{FF2B5EF4-FFF2-40B4-BE49-F238E27FC236}">
                <a16:creationId xmlns:a16="http://schemas.microsoft.com/office/drawing/2014/main" id="{60F0A595-C69A-A44F-ABDF-2CABF2A9C7E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197100" y="3354783"/>
            <a:ext cx="7797800" cy="6661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aseline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Session #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4D657F4-55C8-D141-8E59-F0727A5E7326}"/>
              </a:ext>
            </a:extLst>
          </p:cNvPr>
          <p:cNvCxnSpPr/>
          <p:nvPr userDrawn="1"/>
        </p:nvCxnSpPr>
        <p:spPr>
          <a:xfrm>
            <a:off x="1422400" y="1570566"/>
            <a:ext cx="9347200" cy="0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9005D0E1-91E7-5643-89E2-98E2F806077F}"/>
              </a:ext>
            </a:extLst>
          </p:cNvPr>
          <p:cNvPicPr>
            <a:picLocks/>
          </p:cNvPicPr>
          <p:nvPr userDrawn="1"/>
        </p:nvPicPr>
        <p:blipFill>
          <a:blip r:embed="rId3"/>
          <a:srcRect/>
          <a:stretch/>
        </p:blipFill>
        <p:spPr>
          <a:xfrm>
            <a:off x="4494724" y="511316"/>
            <a:ext cx="3202552" cy="63898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07245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-dark 2 Lines 2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6F667DD-2C83-6444-A630-A0860CBB41D8}"/>
              </a:ext>
            </a:extLst>
          </p:cNvPr>
          <p:cNvSpPr/>
          <p:nvPr userDrawn="1"/>
        </p:nvSpPr>
        <p:spPr>
          <a:xfrm rot="10800000">
            <a:off x="0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A9B2B1"/>
              </a:gs>
              <a:gs pos="69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4" name="Title 9"/>
          <p:cNvSpPr>
            <a:spLocks noGrp="1"/>
          </p:cNvSpPr>
          <p:nvPr>
            <p:ph type="title" hasCustomPrompt="1"/>
          </p:nvPr>
        </p:nvSpPr>
        <p:spPr>
          <a:xfrm>
            <a:off x="838200" y="1825307"/>
            <a:ext cx="10515600" cy="1402841"/>
          </a:xfrm>
          <a:prstGeom prst="rect">
            <a:avLst/>
          </a:prstGeom>
        </p:spPr>
        <p:txBody>
          <a:bodyPr/>
          <a:lstStyle>
            <a:lvl1pPr algn="ctr">
              <a:defRPr sz="4500">
                <a:solidFill>
                  <a:srgbClr val="333333"/>
                </a:solidFill>
                <a:latin typeface="Myriad Pro" charset="0"/>
                <a:ea typeface="Myriad Pro" charset="0"/>
                <a:cs typeface="Myriad Pro" charset="0"/>
              </a:defRPr>
            </a:lvl1pPr>
          </a:lstStyle>
          <a:p>
            <a:r>
              <a:rPr lang="en-US" dirty="0"/>
              <a:t>Click to Edit Session Title</a:t>
            </a:r>
            <a:br>
              <a:rPr lang="en-US" dirty="0"/>
            </a:br>
            <a:r>
              <a:rPr lang="en-US" dirty="0"/>
              <a:t>Two Lines</a:t>
            </a:r>
          </a:p>
        </p:txBody>
      </p:sp>
      <p:sp>
        <p:nvSpPr>
          <p:cNvPr id="12" name="Content Placeholder 17">
            <a:extLst>
              <a:ext uri="{FF2B5EF4-FFF2-40B4-BE49-F238E27FC236}">
                <a16:creationId xmlns:a16="http://schemas.microsoft.com/office/drawing/2014/main" id="{60F0A595-C69A-A44F-ABDF-2CABF2A9C7E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197100" y="3354783"/>
            <a:ext cx="7797800" cy="6661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aseline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Session #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4D657F4-55C8-D141-8E59-F0727A5E7326}"/>
              </a:ext>
            </a:extLst>
          </p:cNvPr>
          <p:cNvCxnSpPr/>
          <p:nvPr userDrawn="1"/>
        </p:nvCxnSpPr>
        <p:spPr>
          <a:xfrm>
            <a:off x="1422400" y="1570566"/>
            <a:ext cx="9347200" cy="0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CDA9D568-5F6D-6945-9CFA-AFB146235323}"/>
              </a:ext>
            </a:extLst>
          </p:cNvPr>
          <p:cNvPicPr>
            <a:picLocks/>
          </p:cNvPicPr>
          <p:nvPr userDrawn="1"/>
        </p:nvPicPr>
        <p:blipFill>
          <a:blip r:embed="rId3"/>
          <a:srcRect/>
          <a:stretch/>
        </p:blipFill>
        <p:spPr>
          <a:xfrm>
            <a:off x="4494724" y="517730"/>
            <a:ext cx="3202552" cy="63898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6151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>
            <a:extLst>
              <a:ext uri="{FF2B5EF4-FFF2-40B4-BE49-F238E27FC236}">
                <a16:creationId xmlns:a16="http://schemas.microsoft.com/office/drawing/2014/main" id="{FCD0AA79-C9D9-B641-9A69-5712C9425117}"/>
              </a:ext>
            </a:extLst>
          </p:cNvPr>
          <p:cNvGrpSpPr/>
          <p:nvPr userDrawn="1"/>
        </p:nvGrpSpPr>
        <p:grpSpPr>
          <a:xfrm>
            <a:off x="909145" y="1477720"/>
            <a:ext cx="10373711" cy="4294430"/>
            <a:chOff x="901261" y="1477720"/>
            <a:chExt cx="10373711" cy="429443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2A84ACC7-3A15-054F-80F2-39FED25C1F15}"/>
                </a:ext>
              </a:extLst>
            </p:cNvPr>
            <p:cNvGrpSpPr/>
            <p:nvPr userDrawn="1"/>
          </p:nvGrpSpPr>
          <p:grpSpPr>
            <a:xfrm>
              <a:off x="901261" y="1477720"/>
              <a:ext cx="3200400" cy="4294430"/>
              <a:chOff x="901261" y="1477720"/>
              <a:chExt cx="3200400" cy="4294430"/>
            </a:xfrm>
          </p:grpSpPr>
          <p:sp>
            <p:nvSpPr>
              <p:cNvPr id="12" name="Rounded Rectangle 11">
                <a:extLst>
                  <a:ext uri="{FF2B5EF4-FFF2-40B4-BE49-F238E27FC236}">
                    <a16:creationId xmlns:a16="http://schemas.microsoft.com/office/drawing/2014/main" id="{62F86551-17BC-1F4D-9F3A-7B4875FAB82C}"/>
                  </a:ext>
                </a:extLst>
              </p:cNvPr>
              <p:cNvSpPr/>
              <p:nvPr userDrawn="1"/>
            </p:nvSpPr>
            <p:spPr>
              <a:xfrm>
                <a:off x="901261" y="1477720"/>
                <a:ext cx="3200400" cy="4294430"/>
              </a:xfrm>
              <a:prstGeom prst="roundRect">
                <a:avLst>
                  <a:gd name="adj" fmla="val 616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49A31CF2-A7B1-2749-873A-5BFB465353D4}"/>
                  </a:ext>
                </a:extLst>
              </p:cNvPr>
              <p:cNvSpPr/>
              <p:nvPr userDrawn="1"/>
            </p:nvSpPr>
            <p:spPr>
              <a:xfrm>
                <a:off x="901261" y="2134217"/>
                <a:ext cx="3200400" cy="1879600"/>
              </a:xfrm>
              <a:prstGeom prst="rect">
                <a:avLst/>
              </a:prstGeom>
              <a:solidFill>
                <a:srgbClr val="C6D5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40569E1C-12F3-2B4C-A00C-9D5C979160C5}"/>
                  </a:ext>
                </a:extLst>
              </p:cNvPr>
              <p:cNvSpPr/>
              <p:nvPr userDrawn="1"/>
            </p:nvSpPr>
            <p:spPr>
              <a:xfrm flipV="1">
                <a:off x="901261" y="1493174"/>
                <a:ext cx="3200400" cy="64507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40208D7E-8928-E540-BE62-FFE7B7217131}"/>
                </a:ext>
              </a:extLst>
            </p:cNvPr>
            <p:cNvGrpSpPr/>
            <p:nvPr userDrawn="1"/>
          </p:nvGrpSpPr>
          <p:grpSpPr>
            <a:xfrm>
              <a:off x="4487915" y="1477720"/>
              <a:ext cx="3200401" cy="4294430"/>
              <a:chOff x="4495799" y="1477720"/>
              <a:chExt cx="3200401" cy="4294430"/>
            </a:xfrm>
          </p:grpSpPr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6B5BB1E6-F415-3043-868C-BE24BC244391}"/>
                  </a:ext>
                </a:extLst>
              </p:cNvPr>
              <p:cNvSpPr/>
              <p:nvPr userDrawn="1"/>
            </p:nvSpPr>
            <p:spPr>
              <a:xfrm>
                <a:off x="4495799" y="1477720"/>
                <a:ext cx="3200401" cy="4294430"/>
              </a:xfrm>
              <a:prstGeom prst="roundRect">
                <a:avLst>
                  <a:gd name="adj" fmla="val 616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D93D8AC1-E4FC-0244-974B-65FC86A1C60F}"/>
                  </a:ext>
                </a:extLst>
              </p:cNvPr>
              <p:cNvSpPr/>
              <p:nvPr userDrawn="1"/>
            </p:nvSpPr>
            <p:spPr>
              <a:xfrm>
                <a:off x="4495800" y="2134217"/>
                <a:ext cx="3200400" cy="187960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8E2AE9C6-1E94-2E4B-A938-5328AE48657A}"/>
                  </a:ext>
                </a:extLst>
              </p:cNvPr>
              <p:cNvSpPr/>
              <p:nvPr userDrawn="1"/>
            </p:nvSpPr>
            <p:spPr>
              <a:xfrm flipV="1">
                <a:off x="4495800" y="1493174"/>
                <a:ext cx="3200400" cy="645075"/>
              </a:xfrm>
              <a:prstGeom prst="rect">
                <a:avLst/>
              </a:prstGeom>
              <a:solidFill>
                <a:srgbClr val="8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1E8AD4BC-EF61-4D43-ACB1-CBDCD9851E64}"/>
                </a:ext>
              </a:extLst>
            </p:cNvPr>
            <p:cNvGrpSpPr/>
            <p:nvPr userDrawn="1"/>
          </p:nvGrpSpPr>
          <p:grpSpPr>
            <a:xfrm>
              <a:off x="8074571" y="1477720"/>
              <a:ext cx="3200401" cy="4294430"/>
              <a:chOff x="8074571" y="1477720"/>
              <a:chExt cx="3200401" cy="4294430"/>
            </a:xfrm>
          </p:grpSpPr>
          <p:sp>
            <p:nvSpPr>
              <p:cNvPr id="14" name="Rounded Rectangle 13">
                <a:extLst>
                  <a:ext uri="{FF2B5EF4-FFF2-40B4-BE49-F238E27FC236}">
                    <a16:creationId xmlns:a16="http://schemas.microsoft.com/office/drawing/2014/main" id="{F2140E8E-951B-E74A-9594-2938F6AC3711}"/>
                  </a:ext>
                </a:extLst>
              </p:cNvPr>
              <p:cNvSpPr/>
              <p:nvPr userDrawn="1"/>
            </p:nvSpPr>
            <p:spPr>
              <a:xfrm>
                <a:off x="8074571" y="1477720"/>
                <a:ext cx="3200401" cy="4294430"/>
              </a:xfrm>
              <a:prstGeom prst="roundRect">
                <a:avLst>
                  <a:gd name="adj" fmla="val 616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3F2963BF-3A3D-4640-BF83-339B51A3F108}"/>
                  </a:ext>
                </a:extLst>
              </p:cNvPr>
              <p:cNvSpPr/>
              <p:nvPr userDrawn="1"/>
            </p:nvSpPr>
            <p:spPr>
              <a:xfrm>
                <a:off x="8074572" y="2134217"/>
                <a:ext cx="3200400" cy="1879600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DCC82B6A-9C9D-7F4F-8F8E-4C653817CDCF}"/>
                  </a:ext>
                </a:extLst>
              </p:cNvPr>
              <p:cNvSpPr/>
              <p:nvPr userDrawn="1"/>
            </p:nvSpPr>
            <p:spPr>
              <a:xfrm flipV="1">
                <a:off x="8074572" y="1493174"/>
                <a:ext cx="3200400" cy="645075"/>
              </a:xfrm>
              <a:prstGeom prst="rect">
                <a:avLst/>
              </a:prstGeom>
              <a:solidFill>
                <a:srgbClr val="59595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FFFFFF"/>
                  </a:solidFill>
                </a:endParaRPr>
              </a:p>
            </p:txBody>
          </p:sp>
        </p:grpSp>
      </p:grp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FC71DF9-A2B7-D84B-AA4E-DA4A52EAFD23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itle 5">
            <a:extLst>
              <a:ext uri="{FF2B5EF4-FFF2-40B4-BE49-F238E27FC236}">
                <a16:creationId xmlns:a16="http://schemas.microsoft.com/office/drawing/2014/main" id="{0A090CD9-9A7A-0041-89D9-0486CA2B944B}"/>
              </a:ext>
            </a:extLst>
          </p:cNvPr>
          <p:cNvSpPr txBox="1">
            <a:spLocks/>
          </p:cNvSpPr>
          <p:nvPr userDrawn="1"/>
        </p:nvSpPr>
        <p:spPr>
          <a:xfrm>
            <a:off x="304800" y="295773"/>
            <a:ext cx="11480800" cy="645075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 i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9pPr>
          </a:lstStyle>
          <a:p>
            <a:r>
              <a:rPr lang="en-US" sz="3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</a:rPr>
              <a:t>Objectives</a:t>
            </a:r>
          </a:p>
        </p:txBody>
      </p:sp>
      <p:sp>
        <p:nvSpPr>
          <p:cNvPr id="34" name="Content Placeholder 17">
            <a:extLst>
              <a:ext uri="{FF2B5EF4-FFF2-40B4-BE49-F238E27FC236}">
                <a16:creationId xmlns:a16="http://schemas.microsoft.com/office/drawing/2014/main" id="{B3FA4BB9-DB16-9749-AE9B-39072D69506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906517" y="1492454"/>
            <a:ext cx="3200401" cy="6417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36" name="Content Placeholder 17">
            <a:extLst>
              <a:ext uri="{FF2B5EF4-FFF2-40B4-BE49-F238E27FC236}">
                <a16:creationId xmlns:a16="http://schemas.microsoft.com/office/drawing/2014/main" id="{BC3739E6-AEF1-5C49-9F8D-54E5E783DDB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06517" y="4140692"/>
            <a:ext cx="3200401" cy="156966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40" name="Content Placeholder 17">
            <a:extLst>
              <a:ext uri="{FF2B5EF4-FFF2-40B4-BE49-F238E27FC236}">
                <a16:creationId xmlns:a16="http://schemas.microsoft.com/office/drawing/2014/main" id="{5BDCE44E-ECE9-7741-A319-32F929D650A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495800" y="1492454"/>
            <a:ext cx="3200401" cy="6417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41" name="Content Placeholder 17">
            <a:extLst>
              <a:ext uri="{FF2B5EF4-FFF2-40B4-BE49-F238E27FC236}">
                <a16:creationId xmlns:a16="http://schemas.microsoft.com/office/drawing/2014/main" id="{3487E483-E252-644F-AEAD-36BC1F1BB8A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495800" y="4140692"/>
            <a:ext cx="3200401" cy="156966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42" name="Content Placeholder 17">
            <a:extLst>
              <a:ext uri="{FF2B5EF4-FFF2-40B4-BE49-F238E27FC236}">
                <a16:creationId xmlns:a16="http://schemas.microsoft.com/office/drawing/2014/main" id="{B5E98C7C-991E-1D4C-B99A-ED263063B3D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075023" y="1492454"/>
            <a:ext cx="3200401" cy="6417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43" name="Content Placeholder 17">
            <a:extLst>
              <a:ext uri="{FF2B5EF4-FFF2-40B4-BE49-F238E27FC236}">
                <a16:creationId xmlns:a16="http://schemas.microsoft.com/office/drawing/2014/main" id="{656BA550-2736-D941-9346-4C922AEA7EC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075023" y="4140692"/>
            <a:ext cx="3200401" cy="156966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A7D17D0-C581-494F-8E7D-48C59D387CC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12461" y="2159035"/>
            <a:ext cx="1879600" cy="18796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1F11B25-0FBF-1D45-AD94-8E14F1287E5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213349" y="2159035"/>
            <a:ext cx="1879600" cy="18796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52984F2-7A57-714E-84FC-7F00811211F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792121" y="2159035"/>
            <a:ext cx="1892300" cy="18923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139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FC71DF9-A2B7-D84B-AA4E-DA4A52EAFD23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itle 5">
            <a:extLst>
              <a:ext uri="{FF2B5EF4-FFF2-40B4-BE49-F238E27FC236}">
                <a16:creationId xmlns:a16="http://schemas.microsoft.com/office/drawing/2014/main" id="{0A090CD9-9A7A-0041-89D9-0486CA2B944B}"/>
              </a:ext>
            </a:extLst>
          </p:cNvPr>
          <p:cNvSpPr txBox="1">
            <a:spLocks/>
          </p:cNvSpPr>
          <p:nvPr userDrawn="1"/>
        </p:nvSpPr>
        <p:spPr>
          <a:xfrm>
            <a:off x="304800" y="295773"/>
            <a:ext cx="11480800" cy="645075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 i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9pPr>
          </a:lstStyle>
          <a:p>
            <a:r>
              <a:rPr lang="en-US" sz="3600" kern="0" dirty="0">
                <a:solidFill>
                  <a:srgbClr val="000000">
                    <a:lumMod val="65000"/>
                    <a:lumOff val="35000"/>
                  </a:srgbClr>
                </a:solidFill>
              </a:rPr>
              <a:t>Objectives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A84ACC7-3A15-054F-80F2-39FED25C1F15}"/>
              </a:ext>
            </a:extLst>
          </p:cNvPr>
          <p:cNvGrpSpPr/>
          <p:nvPr userDrawn="1"/>
        </p:nvGrpSpPr>
        <p:grpSpPr>
          <a:xfrm>
            <a:off x="2720789" y="1477720"/>
            <a:ext cx="3200400" cy="4294430"/>
            <a:chOff x="901261" y="1477720"/>
            <a:chExt cx="3200400" cy="4294430"/>
          </a:xfrm>
        </p:grpSpPr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62F86551-17BC-1F4D-9F3A-7B4875FAB82C}"/>
                </a:ext>
              </a:extLst>
            </p:cNvPr>
            <p:cNvSpPr/>
            <p:nvPr userDrawn="1"/>
          </p:nvSpPr>
          <p:spPr>
            <a:xfrm>
              <a:off x="901261" y="1477720"/>
              <a:ext cx="3200400" cy="4294430"/>
            </a:xfrm>
            <a:prstGeom prst="roundRect">
              <a:avLst>
                <a:gd name="adj" fmla="val 616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9A31CF2-A7B1-2749-873A-5BFB465353D4}"/>
                </a:ext>
              </a:extLst>
            </p:cNvPr>
            <p:cNvSpPr/>
            <p:nvPr userDrawn="1"/>
          </p:nvSpPr>
          <p:spPr>
            <a:xfrm>
              <a:off x="901261" y="2134217"/>
              <a:ext cx="3200400" cy="1879600"/>
            </a:xfrm>
            <a:prstGeom prst="rect">
              <a:avLst/>
            </a:prstGeom>
            <a:solidFill>
              <a:srgbClr val="C6D5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0569E1C-12F3-2B4C-A00C-9D5C979160C5}"/>
                </a:ext>
              </a:extLst>
            </p:cNvPr>
            <p:cNvSpPr/>
            <p:nvPr userDrawn="1"/>
          </p:nvSpPr>
          <p:spPr>
            <a:xfrm flipV="1">
              <a:off x="901261" y="1493174"/>
              <a:ext cx="3200400" cy="64507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0208D7E-8928-E540-BE62-FFE7B7217131}"/>
              </a:ext>
            </a:extLst>
          </p:cNvPr>
          <p:cNvGrpSpPr/>
          <p:nvPr userDrawn="1"/>
        </p:nvGrpSpPr>
        <p:grpSpPr>
          <a:xfrm>
            <a:off x="6307443" y="1477720"/>
            <a:ext cx="3200401" cy="4294430"/>
            <a:chOff x="4495799" y="1477720"/>
            <a:chExt cx="3200401" cy="4294430"/>
          </a:xfrm>
        </p:grpSpPr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6B5BB1E6-F415-3043-868C-BE24BC244391}"/>
                </a:ext>
              </a:extLst>
            </p:cNvPr>
            <p:cNvSpPr/>
            <p:nvPr userDrawn="1"/>
          </p:nvSpPr>
          <p:spPr>
            <a:xfrm>
              <a:off x="4495799" y="1477720"/>
              <a:ext cx="3200401" cy="4294430"/>
            </a:xfrm>
            <a:prstGeom prst="roundRect">
              <a:avLst>
                <a:gd name="adj" fmla="val 616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93D8AC1-E4FC-0244-974B-65FC86A1C60F}"/>
                </a:ext>
              </a:extLst>
            </p:cNvPr>
            <p:cNvSpPr/>
            <p:nvPr userDrawn="1"/>
          </p:nvSpPr>
          <p:spPr>
            <a:xfrm>
              <a:off x="4495800" y="2134217"/>
              <a:ext cx="3200400" cy="18796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E2AE9C6-1E94-2E4B-A938-5328AE48657A}"/>
                </a:ext>
              </a:extLst>
            </p:cNvPr>
            <p:cNvSpPr/>
            <p:nvPr userDrawn="1"/>
          </p:nvSpPr>
          <p:spPr>
            <a:xfrm flipV="1">
              <a:off x="4495800" y="1493174"/>
              <a:ext cx="3200400" cy="645075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</p:grpSp>
      <p:sp>
        <p:nvSpPr>
          <p:cNvPr id="34" name="Content Placeholder 17">
            <a:extLst>
              <a:ext uri="{FF2B5EF4-FFF2-40B4-BE49-F238E27FC236}">
                <a16:creationId xmlns:a16="http://schemas.microsoft.com/office/drawing/2014/main" id="{B3FA4BB9-DB16-9749-AE9B-39072D69506D}"/>
              </a:ext>
            </a:extLst>
          </p:cNvPr>
          <p:cNvSpPr>
            <a:spLocks noGrp="1"/>
          </p:cNvSpPr>
          <p:nvPr userDrawn="1">
            <p:ph sz="quarter" idx="10" hasCustomPrompt="1"/>
          </p:nvPr>
        </p:nvSpPr>
        <p:spPr>
          <a:xfrm>
            <a:off x="2718161" y="1492454"/>
            <a:ext cx="3200401" cy="6417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36" name="Content Placeholder 17">
            <a:extLst>
              <a:ext uri="{FF2B5EF4-FFF2-40B4-BE49-F238E27FC236}">
                <a16:creationId xmlns:a16="http://schemas.microsoft.com/office/drawing/2014/main" id="{BC3739E6-AEF1-5C49-9F8D-54E5E783DDBD}"/>
              </a:ext>
            </a:extLst>
          </p:cNvPr>
          <p:cNvSpPr>
            <a:spLocks noGrp="1"/>
          </p:cNvSpPr>
          <p:nvPr userDrawn="1">
            <p:ph sz="quarter" idx="11" hasCustomPrompt="1"/>
          </p:nvPr>
        </p:nvSpPr>
        <p:spPr>
          <a:xfrm>
            <a:off x="2718161" y="4140692"/>
            <a:ext cx="3200401" cy="156966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40" name="Content Placeholder 17">
            <a:extLst>
              <a:ext uri="{FF2B5EF4-FFF2-40B4-BE49-F238E27FC236}">
                <a16:creationId xmlns:a16="http://schemas.microsoft.com/office/drawing/2014/main" id="{5BDCE44E-ECE9-7741-A319-32F929D650AC}"/>
              </a:ext>
            </a:extLst>
          </p:cNvPr>
          <p:cNvSpPr>
            <a:spLocks noGrp="1"/>
          </p:cNvSpPr>
          <p:nvPr userDrawn="1">
            <p:ph sz="quarter" idx="12" hasCustomPrompt="1"/>
          </p:nvPr>
        </p:nvSpPr>
        <p:spPr>
          <a:xfrm>
            <a:off x="6307444" y="1492454"/>
            <a:ext cx="3200401" cy="6417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41" name="Content Placeholder 17">
            <a:extLst>
              <a:ext uri="{FF2B5EF4-FFF2-40B4-BE49-F238E27FC236}">
                <a16:creationId xmlns:a16="http://schemas.microsoft.com/office/drawing/2014/main" id="{3487E483-E252-644F-AEAD-36BC1F1BB8A3}"/>
              </a:ext>
            </a:extLst>
          </p:cNvPr>
          <p:cNvSpPr>
            <a:spLocks noGrp="1"/>
          </p:cNvSpPr>
          <p:nvPr userDrawn="1">
            <p:ph sz="quarter" idx="13" hasCustomPrompt="1"/>
          </p:nvPr>
        </p:nvSpPr>
        <p:spPr>
          <a:xfrm>
            <a:off x="6307444" y="4140692"/>
            <a:ext cx="3200401" cy="156966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10661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FC71DF9-A2B7-D84B-AA4E-DA4A52EAFD23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itle 5">
            <a:extLst>
              <a:ext uri="{FF2B5EF4-FFF2-40B4-BE49-F238E27FC236}">
                <a16:creationId xmlns:a16="http://schemas.microsoft.com/office/drawing/2014/main" id="{0A090CD9-9A7A-0041-89D9-0486CA2B944B}"/>
              </a:ext>
            </a:extLst>
          </p:cNvPr>
          <p:cNvSpPr txBox="1">
            <a:spLocks/>
          </p:cNvSpPr>
          <p:nvPr userDrawn="1"/>
        </p:nvSpPr>
        <p:spPr>
          <a:xfrm>
            <a:off x="304800" y="295773"/>
            <a:ext cx="11480800" cy="645075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 i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9pPr>
          </a:lstStyle>
          <a:p>
            <a:r>
              <a:rPr lang="en-US" sz="3600" kern="0" dirty="0">
                <a:solidFill>
                  <a:srgbClr val="000000">
                    <a:lumMod val="65000"/>
                    <a:lumOff val="35000"/>
                  </a:srgbClr>
                </a:solidFill>
              </a:rPr>
              <a:t>Objective Icons – Copy into slides as needed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21E388-8772-8A4C-87CF-4B40006A9A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97718" y="3761075"/>
            <a:ext cx="1892300" cy="18923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A85F3B4-4568-994A-BE62-102DEC2B6AD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258877" y="3761075"/>
            <a:ext cx="1879600" cy="18796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23F98C8-269D-034F-BDB2-EB6F1D73BDA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205158" y="3761075"/>
            <a:ext cx="1892300" cy="18923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1EB7C1A-D3B3-5A4E-BEC2-53815EEC820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5151438" y="3761075"/>
            <a:ext cx="1892300" cy="18923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0458C24-ACE3-5C4F-9EEA-BEF6CBDE6980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56698" y="3761075"/>
            <a:ext cx="1879600" cy="18796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D00BF70-5F93-2041-8013-C956E7E61F36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100893" y="1172694"/>
            <a:ext cx="1892300" cy="18923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745EFA10-9769-BB44-A83F-155957EBC76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9258877" y="1172694"/>
            <a:ext cx="1879600" cy="18796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4357545-313B-8D47-A77C-2D97DFDD0F5F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7201983" y="1172694"/>
            <a:ext cx="1892300" cy="189230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D3FAC15F-54C7-FC49-97C1-6CCD1443260F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5157788" y="1172694"/>
            <a:ext cx="1879600" cy="1879600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5BD641F7-4588-784E-BEDC-5D712A4B2D5E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056698" y="1172694"/>
            <a:ext cx="1879600" cy="1879600"/>
          </a:xfrm>
          <a:prstGeom prst="rect">
            <a:avLst/>
          </a:prstGeom>
        </p:spPr>
      </p:pic>
      <p:sp>
        <p:nvSpPr>
          <p:cNvPr id="46" name="Content Placeholder 17">
            <a:extLst>
              <a:ext uri="{FF2B5EF4-FFF2-40B4-BE49-F238E27FC236}">
                <a16:creationId xmlns:a16="http://schemas.microsoft.com/office/drawing/2014/main" id="{4095E841-074D-0448-932F-7B9B4A34DB4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06517" y="2990660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revise</a:t>
            </a:r>
          </a:p>
        </p:txBody>
      </p:sp>
      <p:sp>
        <p:nvSpPr>
          <p:cNvPr id="47" name="Content Placeholder 17">
            <a:extLst>
              <a:ext uri="{FF2B5EF4-FFF2-40B4-BE49-F238E27FC236}">
                <a16:creationId xmlns:a16="http://schemas.microsoft.com/office/drawing/2014/main" id="{F43B446E-B054-E64C-877A-A529F4837538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943135" y="2990660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develop</a:t>
            </a:r>
          </a:p>
        </p:txBody>
      </p:sp>
      <p:sp>
        <p:nvSpPr>
          <p:cNvPr id="48" name="Content Placeholder 17">
            <a:extLst>
              <a:ext uri="{FF2B5EF4-FFF2-40B4-BE49-F238E27FC236}">
                <a16:creationId xmlns:a16="http://schemas.microsoft.com/office/drawing/2014/main" id="{5E2C4F8D-D49E-3F4D-AEB0-118CAA262D5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965899" y="2990660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review</a:t>
            </a:r>
          </a:p>
        </p:txBody>
      </p:sp>
      <p:sp>
        <p:nvSpPr>
          <p:cNvPr id="49" name="Content Placeholder 17">
            <a:extLst>
              <a:ext uri="{FF2B5EF4-FFF2-40B4-BE49-F238E27FC236}">
                <a16:creationId xmlns:a16="http://schemas.microsoft.com/office/drawing/2014/main" id="{0C793AB4-83D8-AC43-B104-01DDC299419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002517" y="2990660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recognize</a:t>
            </a:r>
          </a:p>
        </p:txBody>
      </p:sp>
      <p:sp>
        <p:nvSpPr>
          <p:cNvPr id="50" name="Content Placeholder 17">
            <a:extLst>
              <a:ext uri="{FF2B5EF4-FFF2-40B4-BE49-F238E27FC236}">
                <a16:creationId xmlns:a16="http://schemas.microsoft.com/office/drawing/2014/main" id="{C193F6FB-8A1C-6C45-B91F-259894CAD085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066845" y="2990660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identify</a:t>
            </a:r>
          </a:p>
        </p:txBody>
      </p:sp>
      <p:sp>
        <p:nvSpPr>
          <p:cNvPr id="51" name="Content Placeholder 17">
            <a:extLst>
              <a:ext uri="{FF2B5EF4-FFF2-40B4-BE49-F238E27FC236}">
                <a16:creationId xmlns:a16="http://schemas.microsoft.com/office/drawing/2014/main" id="{B8C8A977-1D5B-714B-8FEF-9C8DEE16551D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906517" y="5563034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demonstrate</a:t>
            </a:r>
          </a:p>
        </p:txBody>
      </p:sp>
      <p:sp>
        <p:nvSpPr>
          <p:cNvPr id="52" name="Content Placeholder 17">
            <a:extLst>
              <a:ext uri="{FF2B5EF4-FFF2-40B4-BE49-F238E27FC236}">
                <a16:creationId xmlns:a16="http://schemas.microsoft.com/office/drawing/2014/main" id="{C4F5B48F-F225-7C46-9F0A-FCCA9924451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943135" y="5563034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analyze</a:t>
            </a:r>
          </a:p>
        </p:txBody>
      </p:sp>
      <p:sp>
        <p:nvSpPr>
          <p:cNvPr id="53" name="Content Placeholder 17">
            <a:extLst>
              <a:ext uri="{FF2B5EF4-FFF2-40B4-BE49-F238E27FC236}">
                <a16:creationId xmlns:a16="http://schemas.microsoft.com/office/drawing/2014/main" id="{6BD5A81F-4AAB-8D41-9677-7F2455EB5E0C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965899" y="5563034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define</a:t>
            </a:r>
          </a:p>
        </p:txBody>
      </p:sp>
      <p:sp>
        <p:nvSpPr>
          <p:cNvPr id="54" name="Content Placeholder 17">
            <a:extLst>
              <a:ext uri="{FF2B5EF4-FFF2-40B4-BE49-F238E27FC236}">
                <a16:creationId xmlns:a16="http://schemas.microsoft.com/office/drawing/2014/main" id="{929874B6-D03C-AF41-89B0-324F5562B739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002517" y="5563034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compare</a:t>
            </a:r>
          </a:p>
        </p:txBody>
      </p:sp>
      <p:sp>
        <p:nvSpPr>
          <p:cNvPr id="55" name="Content Placeholder 17">
            <a:extLst>
              <a:ext uri="{FF2B5EF4-FFF2-40B4-BE49-F238E27FC236}">
                <a16:creationId xmlns:a16="http://schemas.microsoft.com/office/drawing/2014/main" id="{0AED3037-4E10-AA4D-8E51-53E1F50A6F24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9066845" y="5563034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assess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76171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-dark bkgd Session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B680A374-F69C-CC45-9316-ED62FF3D5FD7}"/>
              </a:ext>
            </a:extLst>
          </p:cNvPr>
          <p:cNvSpPr/>
          <p:nvPr userDrawn="1"/>
        </p:nvSpPr>
        <p:spPr>
          <a:xfrm rot="10800000">
            <a:off x="0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A9B2B1"/>
              </a:gs>
              <a:gs pos="69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0238B23B-CA16-0A45-AC97-2EA8E506B740}"/>
              </a:ext>
            </a:extLst>
          </p:cNvPr>
          <p:cNvSpPr txBox="1">
            <a:spLocks/>
          </p:cNvSpPr>
          <p:nvPr userDrawn="1"/>
        </p:nvSpPr>
        <p:spPr>
          <a:xfrm>
            <a:off x="304800" y="-28739"/>
            <a:ext cx="11480800" cy="645075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 i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9pPr>
          </a:lstStyle>
          <a:p>
            <a:r>
              <a:rPr lang="en-US" kern="0" dirty="0">
                <a:solidFill>
                  <a:srgbClr val="333333"/>
                </a:solidFill>
              </a:rPr>
              <a:t>Objective Icons – Copy into slides as needed </a:t>
            </a:r>
          </a:p>
        </p:txBody>
      </p:sp>
      <p:sp>
        <p:nvSpPr>
          <p:cNvPr id="22" name="Content Placeholder 17">
            <a:extLst>
              <a:ext uri="{FF2B5EF4-FFF2-40B4-BE49-F238E27FC236}">
                <a16:creationId xmlns:a16="http://schemas.microsoft.com/office/drawing/2014/main" id="{B9E73382-43F7-2245-960D-D6DDFC9648EA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06517" y="2990660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revise</a:t>
            </a:r>
          </a:p>
        </p:txBody>
      </p:sp>
      <p:sp>
        <p:nvSpPr>
          <p:cNvPr id="23" name="Content Placeholder 17">
            <a:extLst>
              <a:ext uri="{FF2B5EF4-FFF2-40B4-BE49-F238E27FC236}">
                <a16:creationId xmlns:a16="http://schemas.microsoft.com/office/drawing/2014/main" id="{882665EA-E13B-6E49-B66F-78FAD44B93B1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943135" y="2990660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develop</a:t>
            </a:r>
          </a:p>
        </p:txBody>
      </p:sp>
      <p:sp>
        <p:nvSpPr>
          <p:cNvPr id="24" name="Content Placeholder 17">
            <a:extLst>
              <a:ext uri="{FF2B5EF4-FFF2-40B4-BE49-F238E27FC236}">
                <a16:creationId xmlns:a16="http://schemas.microsoft.com/office/drawing/2014/main" id="{8E86F6FB-103D-3B40-8558-4F63EECDC32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965899" y="2990660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review</a:t>
            </a:r>
          </a:p>
        </p:txBody>
      </p:sp>
      <p:sp>
        <p:nvSpPr>
          <p:cNvPr id="25" name="Content Placeholder 17">
            <a:extLst>
              <a:ext uri="{FF2B5EF4-FFF2-40B4-BE49-F238E27FC236}">
                <a16:creationId xmlns:a16="http://schemas.microsoft.com/office/drawing/2014/main" id="{C2AA79A1-36CD-4649-BBEF-01564A40A68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002517" y="2990660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recognize</a:t>
            </a:r>
          </a:p>
        </p:txBody>
      </p:sp>
      <p:sp>
        <p:nvSpPr>
          <p:cNvPr id="26" name="Content Placeholder 17">
            <a:extLst>
              <a:ext uri="{FF2B5EF4-FFF2-40B4-BE49-F238E27FC236}">
                <a16:creationId xmlns:a16="http://schemas.microsoft.com/office/drawing/2014/main" id="{3C82C4AC-55B7-244F-BD15-5293DCD1894D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066845" y="2990660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identify</a:t>
            </a:r>
          </a:p>
        </p:txBody>
      </p:sp>
      <p:sp>
        <p:nvSpPr>
          <p:cNvPr id="27" name="Content Placeholder 17">
            <a:extLst>
              <a:ext uri="{FF2B5EF4-FFF2-40B4-BE49-F238E27FC236}">
                <a16:creationId xmlns:a16="http://schemas.microsoft.com/office/drawing/2014/main" id="{CEA3A572-AAC2-C441-A755-131108858E74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906517" y="6137520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demonstrate</a:t>
            </a:r>
          </a:p>
        </p:txBody>
      </p:sp>
      <p:sp>
        <p:nvSpPr>
          <p:cNvPr id="28" name="Content Placeholder 17">
            <a:extLst>
              <a:ext uri="{FF2B5EF4-FFF2-40B4-BE49-F238E27FC236}">
                <a16:creationId xmlns:a16="http://schemas.microsoft.com/office/drawing/2014/main" id="{3EC3F2C0-BBA5-754F-84CA-1C2AF2CB6F75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943135" y="6137520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analyze</a:t>
            </a:r>
          </a:p>
        </p:txBody>
      </p:sp>
      <p:sp>
        <p:nvSpPr>
          <p:cNvPr id="29" name="Content Placeholder 17">
            <a:extLst>
              <a:ext uri="{FF2B5EF4-FFF2-40B4-BE49-F238E27FC236}">
                <a16:creationId xmlns:a16="http://schemas.microsoft.com/office/drawing/2014/main" id="{BC0B5725-BCBD-4942-A790-A5FC9CB648A4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965899" y="6137520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define</a:t>
            </a:r>
          </a:p>
        </p:txBody>
      </p:sp>
      <p:sp>
        <p:nvSpPr>
          <p:cNvPr id="30" name="Content Placeholder 17">
            <a:extLst>
              <a:ext uri="{FF2B5EF4-FFF2-40B4-BE49-F238E27FC236}">
                <a16:creationId xmlns:a16="http://schemas.microsoft.com/office/drawing/2014/main" id="{4A1325C4-88B5-1A47-838D-6F1DB95F37AC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002517" y="6137520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compare</a:t>
            </a:r>
          </a:p>
        </p:txBody>
      </p:sp>
      <p:sp>
        <p:nvSpPr>
          <p:cNvPr id="31" name="Content Placeholder 17">
            <a:extLst>
              <a:ext uri="{FF2B5EF4-FFF2-40B4-BE49-F238E27FC236}">
                <a16:creationId xmlns:a16="http://schemas.microsoft.com/office/drawing/2014/main" id="{1677B337-C7C0-5348-9013-39C5CC199AF1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9066845" y="6137520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assess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7933BCE-32B7-9E43-A230-822D70921837}"/>
              </a:ext>
            </a:extLst>
          </p:cNvPr>
          <p:cNvGrpSpPr/>
          <p:nvPr userDrawn="1"/>
        </p:nvGrpSpPr>
        <p:grpSpPr>
          <a:xfrm>
            <a:off x="350331" y="506113"/>
            <a:ext cx="3200401" cy="2546181"/>
            <a:chOff x="350331" y="506113"/>
            <a:chExt cx="3200401" cy="2546181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821C68E6-DDFC-134A-82DA-2E989895CC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056698" y="1172694"/>
              <a:ext cx="1879600" cy="1879600"/>
            </a:xfrm>
            <a:prstGeom prst="rect">
              <a:avLst/>
            </a:prstGeom>
          </p:spPr>
        </p:pic>
        <p:sp>
          <p:nvSpPr>
            <p:cNvPr id="34" name="Content Placeholder 17">
              <a:extLst>
                <a:ext uri="{FF2B5EF4-FFF2-40B4-BE49-F238E27FC236}">
                  <a16:creationId xmlns:a16="http://schemas.microsoft.com/office/drawing/2014/main" id="{4D9D673F-47B1-FC48-99D6-7CC9DCD2C7EC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350331" y="506113"/>
              <a:ext cx="3200401" cy="641763"/>
            </a:xfrm>
            <a:prstGeom prst="rect">
              <a:avLst/>
            </a:prstGeom>
          </p:spPr>
          <p:txBody>
            <a:bodyPr anchor="ctr"/>
            <a:lstStyle>
              <a:lvl1pPr marL="0" indent="0" algn="ctr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SzPct val="87000"/>
                <a:buFont typeface="ArialUnicodeMS" charset="0"/>
                <a:buNone/>
                <a:defRPr sz="3000" b="1" baseline="0">
                  <a:solidFill>
                    <a:schemeClr val="bg1"/>
                  </a:solidFill>
                  <a:latin typeface="Arial" panose="020B0604020202020204" pitchFamily="34" charset="0"/>
                  <a:ea typeface="Myriad Pro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063052"/>
                </a:buClr>
                <a:buSzPct val="80000"/>
                <a:buFont typeface="Wingdings" charset="0"/>
                <a:buChar char="§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Char char="•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buChar char="ü"/>
                <a:defRPr sz="16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4pPr>
              <a:lvl5pPr marL="2171700" indent="-3429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Courier New" charset="0"/>
                <a:buChar char="o"/>
                <a:defRPr sz="1600">
                  <a:solidFill>
                    <a:srgbClr val="063052"/>
                  </a:solidFill>
                  <a:latin typeface="+mn-lt"/>
                  <a:ea typeface="ヒラギノ角ゴ Pro W3" charset="0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9pPr>
            </a:lstStyle>
            <a:p>
              <a:r>
                <a:rPr lang="en-US" kern="0" dirty="0">
                  <a:solidFill>
                    <a:srgbClr val="333333"/>
                  </a:solidFill>
                </a:rPr>
                <a:t>Revise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7B59BB6-E737-674A-AC2F-4693AE676B27}"/>
              </a:ext>
            </a:extLst>
          </p:cNvPr>
          <p:cNvGrpSpPr/>
          <p:nvPr userDrawn="1"/>
        </p:nvGrpSpPr>
        <p:grpSpPr>
          <a:xfrm>
            <a:off x="2384108" y="506113"/>
            <a:ext cx="3200401" cy="2558881"/>
            <a:chOff x="2384108" y="506113"/>
            <a:chExt cx="3200401" cy="2558881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643E129B-9DBE-6941-95D8-6C2371956D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3100893" y="1172694"/>
              <a:ext cx="1892300" cy="1892300"/>
            </a:xfrm>
            <a:prstGeom prst="rect">
              <a:avLst/>
            </a:prstGeom>
          </p:spPr>
        </p:pic>
        <p:sp>
          <p:nvSpPr>
            <p:cNvPr id="37" name="Content Placeholder 17">
              <a:extLst>
                <a:ext uri="{FF2B5EF4-FFF2-40B4-BE49-F238E27FC236}">
                  <a16:creationId xmlns:a16="http://schemas.microsoft.com/office/drawing/2014/main" id="{2F62F45F-FA0C-C74F-9E75-580000718BC2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2384108" y="506113"/>
              <a:ext cx="3200401" cy="641763"/>
            </a:xfrm>
            <a:prstGeom prst="rect">
              <a:avLst/>
            </a:prstGeom>
          </p:spPr>
          <p:txBody>
            <a:bodyPr anchor="ctr"/>
            <a:lstStyle>
              <a:lvl1pPr marL="0" indent="0" algn="ctr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SzPct val="87000"/>
                <a:buFont typeface="ArialUnicodeMS" charset="0"/>
                <a:buNone/>
                <a:defRPr sz="3000" b="1" baseline="0">
                  <a:solidFill>
                    <a:schemeClr val="bg1"/>
                  </a:solidFill>
                  <a:latin typeface="Arial" panose="020B0604020202020204" pitchFamily="34" charset="0"/>
                  <a:ea typeface="Myriad Pro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063052"/>
                </a:buClr>
                <a:buSzPct val="80000"/>
                <a:buFont typeface="Wingdings" charset="0"/>
                <a:buChar char="§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Char char="•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buChar char="ü"/>
                <a:defRPr sz="16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4pPr>
              <a:lvl5pPr marL="2171700" indent="-3429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Courier New" charset="0"/>
                <a:buChar char="o"/>
                <a:defRPr sz="1600">
                  <a:solidFill>
                    <a:srgbClr val="063052"/>
                  </a:solidFill>
                  <a:latin typeface="+mn-lt"/>
                  <a:ea typeface="ヒラギノ角ゴ Pro W3" charset="0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9pPr>
            </a:lstStyle>
            <a:p>
              <a:r>
                <a:rPr lang="en-US" kern="0" dirty="0">
                  <a:solidFill>
                    <a:srgbClr val="333333"/>
                  </a:solidFill>
                </a:rPr>
                <a:t>Develop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A75ACC9-9D3C-1544-A586-88C5DB3FF9A3}"/>
              </a:ext>
            </a:extLst>
          </p:cNvPr>
          <p:cNvGrpSpPr/>
          <p:nvPr userDrawn="1"/>
        </p:nvGrpSpPr>
        <p:grpSpPr>
          <a:xfrm>
            <a:off x="4438038" y="506593"/>
            <a:ext cx="3200401" cy="2545701"/>
            <a:chOff x="4438038" y="506593"/>
            <a:chExt cx="3200401" cy="2545701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4B09D13-43A6-DF4B-8A4E-6CC7EB892AE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5157788" y="1172694"/>
              <a:ext cx="1879600" cy="1879600"/>
            </a:xfrm>
            <a:prstGeom prst="rect">
              <a:avLst/>
            </a:prstGeom>
          </p:spPr>
        </p:pic>
        <p:sp>
          <p:nvSpPr>
            <p:cNvPr id="40" name="Content Placeholder 17">
              <a:extLst>
                <a:ext uri="{FF2B5EF4-FFF2-40B4-BE49-F238E27FC236}">
                  <a16:creationId xmlns:a16="http://schemas.microsoft.com/office/drawing/2014/main" id="{AC4883AD-82EA-B644-B3F6-EF6FD015209A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4438038" y="506593"/>
              <a:ext cx="3200401" cy="641763"/>
            </a:xfrm>
            <a:prstGeom prst="rect">
              <a:avLst/>
            </a:prstGeom>
          </p:spPr>
          <p:txBody>
            <a:bodyPr anchor="ctr"/>
            <a:lstStyle>
              <a:lvl1pPr marL="0" indent="0" algn="ctr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SzPct val="87000"/>
                <a:buFont typeface="ArialUnicodeMS" charset="0"/>
                <a:buNone/>
                <a:defRPr sz="3000" b="1" baseline="0">
                  <a:solidFill>
                    <a:schemeClr val="bg1"/>
                  </a:solidFill>
                  <a:latin typeface="Arial" panose="020B0604020202020204" pitchFamily="34" charset="0"/>
                  <a:ea typeface="Myriad Pro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063052"/>
                </a:buClr>
                <a:buSzPct val="80000"/>
                <a:buFont typeface="Wingdings" charset="0"/>
                <a:buChar char="§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Char char="•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buChar char="ü"/>
                <a:defRPr sz="16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4pPr>
              <a:lvl5pPr marL="2171700" indent="-3429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Courier New" charset="0"/>
                <a:buChar char="o"/>
                <a:defRPr sz="1600">
                  <a:solidFill>
                    <a:srgbClr val="063052"/>
                  </a:solidFill>
                  <a:latin typeface="+mn-lt"/>
                  <a:ea typeface="ヒラギノ角ゴ Pro W3" charset="0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9pPr>
            </a:lstStyle>
            <a:p>
              <a:r>
                <a:rPr lang="en-US" kern="0" dirty="0">
                  <a:solidFill>
                    <a:srgbClr val="333333"/>
                  </a:solidFill>
                </a:rPr>
                <a:t>Review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CE7FA3AD-A1B3-BB46-B56A-C071C87B9975}"/>
              </a:ext>
            </a:extLst>
          </p:cNvPr>
          <p:cNvGrpSpPr/>
          <p:nvPr userDrawn="1"/>
        </p:nvGrpSpPr>
        <p:grpSpPr>
          <a:xfrm>
            <a:off x="6490669" y="519293"/>
            <a:ext cx="3200401" cy="2545701"/>
            <a:chOff x="6490669" y="519293"/>
            <a:chExt cx="3200401" cy="2545701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A4DB654C-9240-3D4B-B2A5-736A526B1D0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7201983" y="1172694"/>
              <a:ext cx="1892300" cy="1892300"/>
            </a:xfrm>
            <a:prstGeom prst="rect">
              <a:avLst/>
            </a:prstGeom>
          </p:spPr>
        </p:pic>
        <p:sp>
          <p:nvSpPr>
            <p:cNvPr id="43" name="Content Placeholder 17">
              <a:extLst>
                <a:ext uri="{FF2B5EF4-FFF2-40B4-BE49-F238E27FC236}">
                  <a16:creationId xmlns:a16="http://schemas.microsoft.com/office/drawing/2014/main" id="{F1E0A737-9713-204D-9855-7B7D65EB3CE8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490669" y="519293"/>
              <a:ext cx="3200401" cy="641763"/>
            </a:xfrm>
            <a:prstGeom prst="rect">
              <a:avLst/>
            </a:prstGeom>
          </p:spPr>
          <p:txBody>
            <a:bodyPr anchor="ctr"/>
            <a:lstStyle>
              <a:lvl1pPr marL="0" indent="0" algn="ctr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SzPct val="87000"/>
                <a:buFont typeface="ArialUnicodeMS" charset="0"/>
                <a:buNone/>
                <a:defRPr sz="3000" b="1" baseline="0">
                  <a:solidFill>
                    <a:schemeClr val="bg1"/>
                  </a:solidFill>
                  <a:latin typeface="Arial" panose="020B0604020202020204" pitchFamily="34" charset="0"/>
                  <a:ea typeface="Myriad Pro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063052"/>
                </a:buClr>
                <a:buSzPct val="80000"/>
                <a:buFont typeface="Wingdings" charset="0"/>
                <a:buChar char="§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Char char="•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buChar char="ü"/>
                <a:defRPr sz="16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4pPr>
              <a:lvl5pPr marL="2171700" indent="-3429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Courier New" charset="0"/>
                <a:buChar char="o"/>
                <a:defRPr sz="1600">
                  <a:solidFill>
                    <a:srgbClr val="063052"/>
                  </a:solidFill>
                  <a:latin typeface="+mn-lt"/>
                  <a:ea typeface="ヒラギノ角ゴ Pro W3" charset="0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9pPr>
            </a:lstStyle>
            <a:p>
              <a:r>
                <a:rPr lang="en-US" kern="0" dirty="0">
                  <a:solidFill>
                    <a:srgbClr val="333333"/>
                  </a:solidFill>
                </a:rPr>
                <a:t>Recognize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12D17443-BC15-E14B-B733-72AE496D84CF}"/>
              </a:ext>
            </a:extLst>
          </p:cNvPr>
          <p:cNvGrpSpPr/>
          <p:nvPr userDrawn="1"/>
        </p:nvGrpSpPr>
        <p:grpSpPr>
          <a:xfrm>
            <a:off x="8543300" y="519293"/>
            <a:ext cx="3200401" cy="2533001"/>
            <a:chOff x="8543300" y="519293"/>
            <a:chExt cx="3200401" cy="2533001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0D0C801E-C879-6D46-9595-644D7CC8435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9258877" y="1172694"/>
              <a:ext cx="1879600" cy="1879600"/>
            </a:xfrm>
            <a:prstGeom prst="rect">
              <a:avLst/>
            </a:prstGeom>
          </p:spPr>
        </p:pic>
        <p:sp>
          <p:nvSpPr>
            <p:cNvPr id="46" name="Content Placeholder 17">
              <a:extLst>
                <a:ext uri="{FF2B5EF4-FFF2-40B4-BE49-F238E27FC236}">
                  <a16:creationId xmlns:a16="http://schemas.microsoft.com/office/drawing/2014/main" id="{CFF1A422-A083-3C4C-82FF-69B7E1184955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543300" y="519293"/>
              <a:ext cx="3200401" cy="641763"/>
            </a:xfrm>
            <a:prstGeom prst="rect">
              <a:avLst/>
            </a:prstGeom>
          </p:spPr>
          <p:txBody>
            <a:bodyPr anchor="ctr"/>
            <a:lstStyle>
              <a:lvl1pPr marL="0" indent="0" algn="ctr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SzPct val="87000"/>
                <a:buFont typeface="ArialUnicodeMS" charset="0"/>
                <a:buNone/>
                <a:defRPr sz="3000" b="1" baseline="0">
                  <a:solidFill>
                    <a:schemeClr val="bg1"/>
                  </a:solidFill>
                  <a:latin typeface="Arial" panose="020B0604020202020204" pitchFamily="34" charset="0"/>
                  <a:ea typeface="Myriad Pro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063052"/>
                </a:buClr>
                <a:buSzPct val="80000"/>
                <a:buFont typeface="Wingdings" charset="0"/>
                <a:buChar char="§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Char char="•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buChar char="ü"/>
                <a:defRPr sz="16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4pPr>
              <a:lvl5pPr marL="2171700" indent="-3429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Courier New" charset="0"/>
                <a:buChar char="o"/>
                <a:defRPr sz="1600">
                  <a:solidFill>
                    <a:srgbClr val="063052"/>
                  </a:solidFill>
                  <a:latin typeface="+mn-lt"/>
                  <a:ea typeface="ヒラギノ角ゴ Pro W3" charset="0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9pPr>
            </a:lstStyle>
            <a:p>
              <a:r>
                <a:rPr lang="en-US" kern="0" dirty="0">
                  <a:solidFill>
                    <a:srgbClr val="333333"/>
                  </a:solidFill>
                </a:rPr>
                <a:t>Identify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C159A04F-062C-9149-BB97-26E42965B6C9}"/>
              </a:ext>
            </a:extLst>
          </p:cNvPr>
          <p:cNvGrpSpPr/>
          <p:nvPr userDrawn="1"/>
        </p:nvGrpSpPr>
        <p:grpSpPr>
          <a:xfrm>
            <a:off x="344297" y="3681245"/>
            <a:ext cx="3200401" cy="2533916"/>
            <a:chOff x="344297" y="3681245"/>
            <a:chExt cx="3200401" cy="2533916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603D6F4E-D08B-C248-92B9-DD1409386B2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1056698" y="4335561"/>
              <a:ext cx="1879600" cy="1879600"/>
            </a:xfrm>
            <a:prstGeom prst="rect">
              <a:avLst/>
            </a:prstGeom>
          </p:spPr>
        </p:pic>
        <p:sp>
          <p:nvSpPr>
            <p:cNvPr id="49" name="Content Placeholder 17">
              <a:extLst>
                <a:ext uri="{FF2B5EF4-FFF2-40B4-BE49-F238E27FC236}">
                  <a16:creationId xmlns:a16="http://schemas.microsoft.com/office/drawing/2014/main" id="{AB9F3D7D-E30F-1241-8C49-2A66935A6BF0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344297" y="3681245"/>
              <a:ext cx="3200401" cy="641763"/>
            </a:xfrm>
            <a:prstGeom prst="rect">
              <a:avLst/>
            </a:prstGeom>
          </p:spPr>
          <p:txBody>
            <a:bodyPr anchor="ctr"/>
            <a:lstStyle>
              <a:lvl1pPr marL="0" indent="0" algn="ctr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SzPct val="87000"/>
                <a:buFont typeface="ArialUnicodeMS" charset="0"/>
                <a:buNone/>
                <a:defRPr sz="3000" b="1" baseline="0">
                  <a:solidFill>
                    <a:schemeClr val="bg1"/>
                  </a:solidFill>
                  <a:latin typeface="Arial" panose="020B0604020202020204" pitchFamily="34" charset="0"/>
                  <a:ea typeface="Myriad Pro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063052"/>
                </a:buClr>
                <a:buSzPct val="80000"/>
                <a:buFont typeface="Wingdings" charset="0"/>
                <a:buChar char="§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Char char="•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buChar char="ü"/>
                <a:defRPr sz="16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4pPr>
              <a:lvl5pPr marL="2171700" indent="-3429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Courier New" charset="0"/>
                <a:buChar char="o"/>
                <a:defRPr sz="1600">
                  <a:solidFill>
                    <a:srgbClr val="063052"/>
                  </a:solidFill>
                  <a:latin typeface="+mn-lt"/>
                  <a:ea typeface="ヒラギノ角ゴ Pro W3" charset="0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9pPr>
            </a:lstStyle>
            <a:p>
              <a:r>
                <a:rPr lang="en-US" kern="0" dirty="0">
                  <a:solidFill>
                    <a:srgbClr val="333333"/>
                  </a:solidFill>
                </a:rPr>
                <a:t>Demonstrate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F6750E51-D9F9-8A41-B5CF-F4FE28F5DF7A}"/>
              </a:ext>
            </a:extLst>
          </p:cNvPr>
          <p:cNvGrpSpPr/>
          <p:nvPr userDrawn="1"/>
        </p:nvGrpSpPr>
        <p:grpSpPr>
          <a:xfrm>
            <a:off x="2399077" y="3693945"/>
            <a:ext cx="3200401" cy="2533916"/>
            <a:chOff x="2399077" y="3693945"/>
            <a:chExt cx="3200401" cy="2533916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331A96D-DD5D-6445-AFC1-B9995BCF93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3097718" y="4335561"/>
              <a:ext cx="1892300" cy="1892300"/>
            </a:xfrm>
            <a:prstGeom prst="rect">
              <a:avLst/>
            </a:prstGeom>
          </p:spPr>
        </p:pic>
        <p:sp>
          <p:nvSpPr>
            <p:cNvPr id="53" name="Content Placeholder 17">
              <a:extLst>
                <a:ext uri="{FF2B5EF4-FFF2-40B4-BE49-F238E27FC236}">
                  <a16:creationId xmlns:a16="http://schemas.microsoft.com/office/drawing/2014/main" id="{73DE87A9-5561-BF4E-A257-97BFD65C9D1B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2399077" y="3693945"/>
              <a:ext cx="3200401" cy="641763"/>
            </a:xfrm>
            <a:prstGeom prst="rect">
              <a:avLst/>
            </a:prstGeom>
          </p:spPr>
          <p:txBody>
            <a:bodyPr anchor="ctr"/>
            <a:lstStyle>
              <a:lvl1pPr marL="0" indent="0" algn="ctr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SzPct val="87000"/>
                <a:buFont typeface="ArialUnicodeMS" charset="0"/>
                <a:buNone/>
                <a:defRPr sz="3000" b="1" baseline="0">
                  <a:solidFill>
                    <a:schemeClr val="bg1"/>
                  </a:solidFill>
                  <a:latin typeface="Arial" panose="020B0604020202020204" pitchFamily="34" charset="0"/>
                  <a:ea typeface="Myriad Pro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063052"/>
                </a:buClr>
                <a:buSzPct val="80000"/>
                <a:buFont typeface="Wingdings" charset="0"/>
                <a:buChar char="§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Char char="•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buChar char="ü"/>
                <a:defRPr sz="16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4pPr>
              <a:lvl5pPr marL="2171700" indent="-3429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Courier New" charset="0"/>
                <a:buChar char="o"/>
                <a:defRPr sz="1600">
                  <a:solidFill>
                    <a:srgbClr val="063052"/>
                  </a:solidFill>
                  <a:latin typeface="+mn-lt"/>
                  <a:ea typeface="ヒラギノ角ゴ Pro W3" charset="0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9pPr>
            </a:lstStyle>
            <a:p>
              <a:r>
                <a:rPr lang="en-US" kern="0" dirty="0">
                  <a:solidFill>
                    <a:srgbClr val="333333"/>
                  </a:solidFill>
                </a:rPr>
                <a:t>Analyze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973053D4-DD53-D946-8F65-5FC14862BB6A}"/>
              </a:ext>
            </a:extLst>
          </p:cNvPr>
          <p:cNvGrpSpPr/>
          <p:nvPr userDrawn="1"/>
        </p:nvGrpSpPr>
        <p:grpSpPr>
          <a:xfrm>
            <a:off x="4446373" y="3698761"/>
            <a:ext cx="3200401" cy="2529100"/>
            <a:chOff x="4446373" y="3698761"/>
            <a:chExt cx="3200401" cy="2529100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3DF8DBC4-D1E0-314E-AD75-FBAD8EEEA72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5151438" y="4335561"/>
              <a:ext cx="1892300" cy="1892300"/>
            </a:xfrm>
            <a:prstGeom prst="rect">
              <a:avLst/>
            </a:prstGeom>
          </p:spPr>
        </p:pic>
        <p:sp>
          <p:nvSpPr>
            <p:cNvPr id="57" name="Content Placeholder 17">
              <a:extLst>
                <a:ext uri="{FF2B5EF4-FFF2-40B4-BE49-F238E27FC236}">
                  <a16:creationId xmlns:a16="http://schemas.microsoft.com/office/drawing/2014/main" id="{6E4816F9-ADDF-A84E-84E3-C42BB967E95A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4446373" y="3698761"/>
              <a:ext cx="3200401" cy="641763"/>
            </a:xfrm>
            <a:prstGeom prst="rect">
              <a:avLst/>
            </a:prstGeom>
          </p:spPr>
          <p:txBody>
            <a:bodyPr anchor="ctr"/>
            <a:lstStyle>
              <a:lvl1pPr marL="0" indent="0" algn="ctr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SzPct val="87000"/>
                <a:buFont typeface="ArialUnicodeMS" charset="0"/>
                <a:buNone/>
                <a:defRPr sz="3000" b="1" baseline="0">
                  <a:solidFill>
                    <a:schemeClr val="bg1"/>
                  </a:solidFill>
                  <a:latin typeface="Arial" panose="020B0604020202020204" pitchFamily="34" charset="0"/>
                  <a:ea typeface="Myriad Pro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063052"/>
                </a:buClr>
                <a:buSzPct val="80000"/>
                <a:buFont typeface="Wingdings" charset="0"/>
                <a:buChar char="§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Char char="•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buChar char="ü"/>
                <a:defRPr sz="16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4pPr>
              <a:lvl5pPr marL="2171700" indent="-3429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Courier New" charset="0"/>
                <a:buChar char="o"/>
                <a:defRPr sz="1600">
                  <a:solidFill>
                    <a:srgbClr val="063052"/>
                  </a:solidFill>
                  <a:latin typeface="+mn-lt"/>
                  <a:ea typeface="ヒラギノ角ゴ Pro W3" charset="0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9pPr>
            </a:lstStyle>
            <a:p>
              <a:r>
                <a:rPr lang="en-US" kern="0" dirty="0">
                  <a:solidFill>
                    <a:srgbClr val="333333"/>
                  </a:solidFill>
                </a:rPr>
                <a:t>Define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865F1A38-7356-CC4A-ADF3-BB1E8AC70F12}"/>
              </a:ext>
            </a:extLst>
          </p:cNvPr>
          <p:cNvGrpSpPr/>
          <p:nvPr userDrawn="1"/>
        </p:nvGrpSpPr>
        <p:grpSpPr>
          <a:xfrm>
            <a:off x="6500093" y="3698761"/>
            <a:ext cx="3200401" cy="2529100"/>
            <a:chOff x="6500093" y="3698761"/>
            <a:chExt cx="3200401" cy="2529100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D1BBE01D-2168-7140-B518-E160CC391D0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/>
            <a:stretch>
              <a:fillRect/>
            </a:stretch>
          </p:blipFill>
          <p:spPr>
            <a:xfrm>
              <a:off x="7205158" y="4335561"/>
              <a:ext cx="1892300" cy="1892300"/>
            </a:xfrm>
            <a:prstGeom prst="rect">
              <a:avLst/>
            </a:prstGeom>
          </p:spPr>
        </p:pic>
        <p:sp>
          <p:nvSpPr>
            <p:cNvPr id="61" name="Content Placeholder 17">
              <a:extLst>
                <a:ext uri="{FF2B5EF4-FFF2-40B4-BE49-F238E27FC236}">
                  <a16:creationId xmlns:a16="http://schemas.microsoft.com/office/drawing/2014/main" id="{05583397-7B00-184D-A2E9-3729CD92C07C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500093" y="3698761"/>
              <a:ext cx="3200401" cy="641763"/>
            </a:xfrm>
            <a:prstGeom prst="rect">
              <a:avLst/>
            </a:prstGeom>
          </p:spPr>
          <p:txBody>
            <a:bodyPr anchor="ctr"/>
            <a:lstStyle>
              <a:lvl1pPr marL="0" indent="0" algn="ctr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SzPct val="87000"/>
                <a:buFont typeface="ArialUnicodeMS" charset="0"/>
                <a:buNone/>
                <a:defRPr sz="3000" b="1" baseline="0">
                  <a:solidFill>
                    <a:schemeClr val="bg1"/>
                  </a:solidFill>
                  <a:latin typeface="Arial" panose="020B0604020202020204" pitchFamily="34" charset="0"/>
                  <a:ea typeface="Myriad Pro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063052"/>
                </a:buClr>
                <a:buSzPct val="80000"/>
                <a:buFont typeface="Wingdings" charset="0"/>
                <a:buChar char="§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Char char="•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buChar char="ü"/>
                <a:defRPr sz="16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4pPr>
              <a:lvl5pPr marL="2171700" indent="-3429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Courier New" charset="0"/>
                <a:buChar char="o"/>
                <a:defRPr sz="1600">
                  <a:solidFill>
                    <a:srgbClr val="063052"/>
                  </a:solidFill>
                  <a:latin typeface="+mn-lt"/>
                  <a:ea typeface="ヒラギノ角ゴ Pro W3" charset="0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9pPr>
            </a:lstStyle>
            <a:p>
              <a:r>
                <a:rPr lang="en-US" kern="0" dirty="0">
                  <a:solidFill>
                    <a:srgbClr val="333333"/>
                  </a:solidFill>
                </a:rPr>
                <a:t>Compare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91D915DD-53E4-4747-BCB7-B921F0539628}"/>
              </a:ext>
            </a:extLst>
          </p:cNvPr>
          <p:cNvGrpSpPr/>
          <p:nvPr userDrawn="1"/>
        </p:nvGrpSpPr>
        <p:grpSpPr>
          <a:xfrm>
            <a:off x="8543299" y="3698521"/>
            <a:ext cx="3200401" cy="2516640"/>
            <a:chOff x="8543299" y="3698521"/>
            <a:chExt cx="3200401" cy="251664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6F4A693-7776-5A40-9B5B-17AFB75F34F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/>
            <a:stretch>
              <a:fillRect/>
            </a:stretch>
          </p:blipFill>
          <p:spPr>
            <a:xfrm>
              <a:off x="9258877" y="4335561"/>
              <a:ext cx="1879600" cy="1879600"/>
            </a:xfrm>
            <a:prstGeom prst="rect">
              <a:avLst/>
            </a:prstGeom>
          </p:spPr>
        </p:pic>
        <p:sp>
          <p:nvSpPr>
            <p:cNvPr id="65" name="Content Placeholder 17">
              <a:extLst>
                <a:ext uri="{FF2B5EF4-FFF2-40B4-BE49-F238E27FC236}">
                  <a16:creationId xmlns:a16="http://schemas.microsoft.com/office/drawing/2014/main" id="{416A262D-7C48-1941-A5C5-8878F5620E18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543299" y="3698521"/>
              <a:ext cx="3200401" cy="641763"/>
            </a:xfrm>
            <a:prstGeom prst="rect">
              <a:avLst/>
            </a:prstGeom>
          </p:spPr>
          <p:txBody>
            <a:bodyPr anchor="ctr"/>
            <a:lstStyle>
              <a:lvl1pPr marL="0" indent="0" algn="ctr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SzPct val="87000"/>
                <a:buFont typeface="ArialUnicodeMS" charset="0"/>
                <a:buNone/>
                <a:defRPr sz="3000" b="1" baseline="0">
                  <a:solidFill>
                    <a:schemeClr val="bg1"/>
                  </a:solidFill>
                  <a:latin typeface="Arial" panose="020B0604020202020204" pitchFamily="34" charset="0"/>
                  <a:ea typeface="Myriad Pro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063052"/>
                </a:buClr>
                <a:buSzPct val="80000"/>
                <a:buFont typeface="Wingdings" charset="0"/>
                <a:buChar char="§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Char char="•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buChar char="ü"/>
                <a:defRPr sz="16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4pPr>
              <a:lvl5pPr marL="2171700" indent="-3429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Courier New" charset="0"/>
                <a:buChar char="o"/>
                <a:defRPr sz="1600">
                  <a:solidFill>
                    <a:srgbClr val="063052"/>
                  </a:solidFill>
                  <a:latin typeface="+mn-lt"/>
                  <a:ea typeface="ヒラギノ角ゴ Pro W3" charset="0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9pPr>
            </a:lstStyle>
            <a:p>
              <a:r>
                <a:rPr lang="en-US" kern="0" dirty="0">
                  <a:solidFill>
                    <a:srgbClr val="333333"/>
                  </a:solidFill>
                </a:rPr>
                <a:t>Assess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63028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FC71DF9-A2B7-D84B-AA4E-DA4A52EAFD23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itle 5">
            <a:extLst>
              <a:ext uri="{FF2B5EF4-FFF2-40B4-BE49-F238E27FC236}">
                <a16:creationId xmlns:a16="http://schemas.microsoft.com/office/drawing/2014/main" id="{0A090CD9-9A7A-0041-89D9-0486CA2B944B}"/>
              </a:ext>
            </a:extLst>
          </p:cNvPr>
          <p:cNvSpPr txBox="1">
            <a:spLocks/>
          </p:cNvSpPr>
          <p:nvPr userDrawn="1"/>
        </p:nvSpPr>
        <p:spPr>
          <a:xfrm>
            <a:off x="304800" y="295773"/>
            <a:ext cx="11480800" cy="645075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 i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9pPr>
          </a:lstStyle>
          <a:p>
            <a:r>
              <a:rPr lang="en-US" sz="3600" kern="0" dirty="0">
                <a:solidFill>
                  <a:srgbClr val="000000">
                    <a:lumMod val="65000"/>
                    <a:lumOff val="35000"/>
                  </a:srgbClr>
                </a:solidFill>
              </a:rPr>
              <a:t>Objective Icons – Copy into slides as needed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0458C24-ACE3-5C4F-9EEA-BEF6CBDE698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56698" y="3761075"/>
            <a:ext cx="1879600" cy="1879600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5BD641F7-4588-784E-BEDC-5D712A4B2D5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056698" y="1172694"/>
            <a:ext cx="1879600" cy="1879600"/>
          </a:xfrm>
          <a:prstGeom prst="rect">
            <a:avLst/>
          </a:prstGeom>
        </p:spPr>
      </p:pic>
      <p:sp>
        <p:nvSpPr>
          <p:cNvPr id="46" name="Content Placeholder 17">
            <a:extLst>
              <a:ext uri="{FF2B5EF4-FFF2-40B4-BE49-F238E27FC236}">
                <a16:creationId xmlns:a16="http://schemas.microsoft.com/office/drawing/2014/main" id="{4095E841-074D-0448-932F-7B9B4A34DB4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06517" y="2990660"/>
            <a:ext cx="2029781" cy="489536"/>
          </a:xfrm>
          <a:prstGeom prst="rect">
            <a:avLst/>
          </a:prstGeom>
        </p:spPr>
        <p:txBody>
          <a:bodyPr anchor="t"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SzPct val="87000"/>
              <a:buFont typeface="ArialUnicodeMS" charset="0"/>
              <a:buNone/>
              <a:tabLst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SzPct val="87000"/>
              <a:buFont typeface="ArialUnicodeMS" charset="0"/>
              <a:buNone/>
              <a:tabLst/>
              <a:defRPr/>
            </a:pPr>
            <a:r>
              <a:rPr lang="en-US" dirty="0"/>
              <a:t>strategize</a:t>
            </a:r>
          </a:p>
          <a:p>
            <a:pPr lvl="0"/>
            <a:endParaRPr lang="en-US" dirty="0"/>
          </a:p>
        </p:txBody>
      </p:sp>
      <p:sp>
        <p:nvSpPr>
          <p:cNvPr id="51" name="Content Placeholder 17">
            <a:extLst>
              <a:ext uri="{FF2B5EF4-FFF2-40B4-BE49-F238E27FC236}">
                <a16:creationId xmlns:a16="http://schemas.microsoft.com/office/drawing/2014/main" id="{B8C8A977-1D5B-714B-8FEF-9C8DEE16551D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906517" y="5563034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evaluate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18907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-dark bkgd Session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6A00DB2-8C17-AE44-99E0-710A48115BBF}"/>
              </a:ext>
            </a:extLst>
          </p:cNvPr>
          <p:cNvSpPr/>
          <p:nvPr userDrawn="1"/>
        </p:nvSpPr>
        <p:spPr>
          <a:xfrm rot="10800000">
            <a:off x="0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A9B2B1"/>
              </a:gs>
              <a:gs pos="69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0238B23B-CA16-0A45-AC97-2EA8E506B740}"/>
              </a:ext>
            </a:extLst>
          </p:cNvPr>
          <p:cNvSpPr txBox="1">
            <a:spLocks/>
          </p:cNvSpPr>
          <p:nvPr userDrawn="1"/>
        </p:nvSpPr>
        <p:spPr>
          <a:xfrm>
            <a:off x="304800" y="-28739"/>
            <a:ext cx="11480800" cy="645075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 i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9pPr>
          </a:lstStyle>
          <a:p>
            <a:r>
              <a:rPr lang="en-US" kern="0" dirty="0">
                <a:solidFill>
                  <a:srgbClr val="333333"/>
                </a:solidFill>
              </a:rPr>
              <a:t>Objective Icons – Copy into slides as needed </a:t>
            </a:r>
          </a:p>
        </p:txBody>
      </p:sp>
      <p:sp>
        <p:nvSpPr>
          <p:cNvPr id="22" name="Content Placeholder 17">
            <a:extLst>
              <a:ext uri="{FF2B5EF4-FFF2-40B4-BE49-F238E27FC236}">
                <a16:creationId xmlns:a16="http://schemas.microsoft.com/office/drawing/2014/main" id="{B9E73382-43F7-2245-960D-D6DDFC9648EA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06517" y="2990660"/>
            <a:ext cx="2029781" cy="489536"/>
          </a:xfrm>
          <a:prstGeom prst="rect">
            <a:avLst/>
          </a:prstGeom>
        </p:spPr>
        <p:txBody>
          <a:bodyPr anchor="t"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SzPct val="87000"/>
              <a:buFont typeface="ArialUnicodeMS" charset="0"/>
              <a:buNone/>
              <a:tabLst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SzPct val="87000"/>
              <a:buFont typeface="ArialUnicodeMS" charset="0"/>
              <a:buNone/>
              <a:tabLst/>
              <a:defRPr/>
            </a:pPr>
            <a:r>
              <a:rPr lang="en-US" dirty="0"/>
              <a:t>strategize</a:t>
            </a:r>
          </a:p>
        </p:txBody>
      </p:sp>
      <p:sp>
        <p:nvSpPr>
          <p:cNvPr id="27" name="Content Placeholder 17">
            <a:extLst>
              <a:ext uri="{FF2B5EF4-FFF2-40B4-BE49-F238E27FC236}">
                <a16:creationId xmlns:a16="http://schemas.microsoft.com/office/drawing/2014/main" id="{CEA3A572-AAC2-C441-A755-131108858E74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906517" y="6137520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evaluate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80A986A-BA77-1248-9E4B-7DE077208EB4}"/>
              </a:ext>
            </a:extLst>
          </p:cNvPr>
          <p:cNvGrpSpPr/>
          <p:nvPr userDrawn="1"/>
        </p:nvGrpSpPr>
        <p:grpSpPr>
          <a:xfrm>
            <a:off x="350331" y="506113"/>
            <a:ext cx="3200401" cy="2546181"/>
            <a:chOff x="350331" y="506113"/>
            <a:chExt cx="3200401" cy="2546181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821C68E6-DDFC-134A-82DA-2E989895CC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rcRect/>
            <a:stretch/>
          </p:blipFill>
          <p:spPr>
            <a:xfrm>
              <a:off x="1056698" y="1172694"/>
              <a:ext cx="1879600" cy="1879600"/>
            </a:xfrm>
            <a:prstGeom prst="rect">
              <a:avLst/>
            </a:prstGeom>
          </p:spPr>
        </p:pic>
        <p:sp>
          <p:nvSpPr>
            <p:cNvPr id="34" name="Content Placeholder 17">
              <a:extLst>
                <a:ext uri="{FF2B5EF4-FFF2-40B4-BE49-F238E27FC236}">
                  <a16:creationId xmlns:a16="http://schemas.microsoft.com/office/drawing/2014/main" id="{4D9D673F-47B1-FC48-99D6-7CC9DCD2C7EC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350331" y="506113"/>
              <a:ext cx="3200401" cy="641763"/>
            </a:xfrm>
            <a:prstGeom prst="rect">
              <a:avLst/>
            </a:prstGeom>
          </p:spPr>
          <p:txBody>
            <a:bodyPr anchor="ctr"/>
            <a:lstStyle>
              <a:lvl1pPr marL="0" indent="0" algn="ctr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SzPct val="87000"/>
                <a:buFont typeface="ArialUnicodeMS" charset="0"/>
                <a:buNone/>
                <a:defRPr sz="3000" b="1" baseline="0">
                  <a:solidFill>
                    <a:schemeClr val="bg1"/>
                  </a:solidFill>
                  <a:latin typeface="Arial" panose="020B0604020202020204" pitchFamily="34" charset="0"/>
                  <a:ea typeface="Myriad Pro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063052"/>
                </a:buClr>
                <a:buSzPct val="80000"/>
                <a:buFont typeface="Wingdings" charset="0"/>
                <a:buChar char="§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Char char="•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buChar char="ü"/>
                <a:defRPr sz="16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4pPr>
              <a:lvl5pPr marL="2171700" indent="-3429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Courier New" charset="0"/>
                <a:buChar char="o"/>
                <a:defRPr sz="1600">
                  <a:solidFill>
                    <a:srgbClr val="063052"/>
                  </a:solidFill>
                  <a:latin typeface="+mn-lt"/>
                  <a:ea typeface="ヒラギノ角ゴ Pro W3" charset="0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9pPr>
            </a:lstStyle>
            <a:p>
              <a:r>
                <a:rPr lang="en-US" kern="0" dirty="0">
                  <a:solidFill>
                    <a:srgbClr val="333333"/>
                  </a:solidFill>
                </a:rPr>
                <a:t>Strategize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DD18869-2D9E-614C-BA55-B076EB7CA136}"/>
              </a:ext>
            </a:extLst>
          </p:cNvPr>
          <p:cNvGrpSpPr/>
          <p:nvPr userDrawn="1"/>
        </p:nvGrpSpPr>
        <p:grpSpPr>
          <a:xfrm>
            <a:off x="344297" y="3681245"/>
            <a:ext cx="3200401" cy="2533916"/>
            <a:chOff x="344297" y="3681245"/>
            <a:chExt cx="3200401" cy="2533916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603D6F4E-D08B-C248-92B9-DD1409386B2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rcRect/>
            <a:stretch/>
          </p:blipFill>
          <p:spPr>
            <a:xfrm>
              <a:off x="1056698" y="4335561"/>
              <a:ext cx="1879600" cy="1879600"/>
            </a:xfrm>
            <a:prstGeom prst="rect">
              <a:avLst/>
            </a:prstGeom>
          </p:spPr>
        </p:pic>
        <p:sp>
          <p:nvSpPr>
            <p:cNvPr id="49" name="Content Placeholder 17">
              <a:extLst>
                <a:ext uri="{FF2B5EF4-FFF2-40B4-BE49-F238E27FC236}">
                  <a16:creationId xmlns:a16="http://schemas.microsoft.com/office/drawing/2014/main" id="{AB9F3D7D-E30F-1241-8C49-2A66935A6BF0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344297" y="3681245"/>
              <a:ext cx="3200401" cy="641763"/>
            </a:xfrm>
            <a:prstGeom prst="rect">
              <a:avLst/>
            </a:prstGeom>
          </p:spPr>
          <p:txBody>
            <a:bodyPr anchor="ctr"/>
            <a:lstStyle>
              <a:lvl1pPr marL="0" indent="0" algn="ctr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SzPct val="87000"/>
                <a:buFont typeface="ArialUnicodeMS" charset="0"/>
                <a:buNone/>
                <a:defRPr sz="3000" b="1" baseline="0">
                  <a:solidFill>
                    <a:schemeClr val="bg1"/>
                  </a:solidFill>
                  <a:latin typeface="Arial" panose="020B0604020202020204" pitchFamily="34" charset="0"/>
                  <a:ea typeface="Myriad Pro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063052"/>
                </a:buClr>
                <a:buSzPct val="80000"/>
                <a:buFont typeface="Wingdings" charset="0"/>
                <a:buChar char="§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Char char="•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buChar char="ü"/>
                <a:defRPr sz="16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4pPr>
              <a:lvl5pPr marL="2171700" indent="-3429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Courier New" charset="0"/>
                <a:buChar char="o"/>
                <a:defRPr sz="1600">
                  <a:solidFill>
                    <a:srgbClr val="063052"/>
                  </a:solidFill>
                  <a:latin typeface="+mn-lt"/>
                  <a:ea typeface="ヒラギノ角ゴ Pro W3" charset="0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9pPr>
            </a:lstStyle>
            <a:p>
              <a:r>
                <a:rPr lang="en-US" kern="0" dirty="0">
                  <a:solidFill>
                    <a:srgbClr val="333333"/>
                  </a:solidFill>
                </a:rPr>
                <a:t>Evaluate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302228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ctiv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290EDC7-9809-7741-9DC8-09851518DF1F}"/>
              </a:ext>
            </a:extLst>
          </p:cNvPr>
          <p:cNvSpPr/>
          <p:nvPr userDrawn="1"/>
        </p:nvSpPr>
        <p:spPr>
          <a:xfrm rot="10800000">
            <a:off x="0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A9B2B1"/>
              </a:gs>
              <a:gs pos="69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4" name="Title 9"/>
          <p:cNvSpPr>
            <a:spLocks noGrp="1"/>
          </p:cNvSpPr>
          <p:nvPr>
            <p:ph type="title" hasCustomPrompt="1"/>
          </p:nvPr>
        </p:nvSpPr>
        <p:spPr>
          <a:xfrm>
            <a:off x="838200" y="3875316"/>
            <a:ext cx="10515600" cy="735389"/>
          </a:xfrm>
          <a:prstGeom prst="rect">
            <a:avLst/>
          </a:prstGeom>
        </p:spPr>
        <p:txBody>
          <a:bodyPr/>
          <a:lstStyle>
            <a:lvl1pPr algn="ctr">
              <a:defRPr sz="4500">
                <a:solidFill>
                  <a:srgbClr val="333333"/>
                </a:solidFill>
                <a:latin typeface="Myriad Pro" charset="0"/>
                <a:ea typeface="Myriad Pro" charset="0"/>
                <a:cs typeface="Myriad Pro" charset="0"/>
              </a:defRPr>
            </a:lvl1pPr>
          </a:lstStyle>
          <a:p>
            <a:r>
              <a:rPr lang="en-US" dirty="0"/>
              <a:t>Activity Title Slide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018D244-C962-EF4F-BA27-A14967B53C5C}"/>
              </a:ext>
            </a:extLst>
          </p:cNvPr>
          <p:cNvCxnSpPr/>
          <p:nvPr userDrawn="1"/>
        </p:nvCxnSpPr>
        <p:spPr>
          <a:xfrm>
            <a:off x="1422400" y="3418116"/>
            <a:ext cx="9347200" cy="0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C100D380-A9A4-E449-975D-7EEFC8EF8E0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958869" y="719848"/>
            <a:ext cx="2356328" cy="23563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8988134-9B8D-FB4A-B80C-24F881D45598}"/>
              </a:ext>
            </a:extLst>
          </p:cNvPr>
          <p:cNvPicPr>
            <a:picLocks/>
          </p:cNvPicPr>
          <p:nvPr userDrawn="1"/>
        </p:nvPicPr>
        <p:blipFill>
          <a:blip r:embed="rId4"/>
          <a:srcRect/>
          <a:stretch/>
        </p:blipFill>
        <p:spPr>
          <a:xfrm>
            <a:off x="258417" y="6321287"/>
            <a:ext cx="1913253" cy="38174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60914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/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FFDF1D7-DDDF-E149-86B0-5BAAF0817BFC}"/>
              </a:ext>
            </a:extLst>
          </p:cNvPr>
          <p:cNvSpPr/>
          <p:nvPr userDrawn="1"/>
        </p:nvSpPr>
        <p:spPr>
          <a:xfrm rot="10800000">
            <a:off x="0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A9B2B1"/>
              </a:gs>
              <a:gs pos="69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333333"/>
              </a:solidFill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1E6C3B0-BAD0-DD45-89A2-C048DBDDEB29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33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A57DDC2-01CE-8E42-8F54-B386DAE3106A}"/>
              </a:ext>
            </a:extLst>
          </p:cNvPr>
          <p:cNvCxnSpPr>
            <a:cxnSpLocks/>
          </p:cNvCxnSpPr>
          <p:nvPr userDrawn="1"/>
        </p:nvCxnSpPr>
        <p:spPr>
          <a:xfrm>
            <a:off x="5571241" y="1662651"/>
            <a:ext cx="0" cy="3960375"/>
          </a:xfrm>
          <a:prstGeom prst="straightConnector1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ontent Placeholder 17">
            <a:extLst>
              <a:ext uri="{FF2B5EF4-FFF2-40B4-BE49-F238E27FC236}">
                <a16:creationId xmlns:a16="http://schemas.microsoft.com/office/drawing/2014/main" id="{405F8627-1D4A-B74D-B1DD-C31BCBE7E3E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04799" y="295772"/>
            <a:ext cx="11484864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1200" dirty="0">
                <a:solidFill>
                  <a:srgbClr val="333333"/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Session #</a:t>
            </a:r>
          </a:p>
        </p:txBody>
      </p:sp>
      <p:sp>
        <p:nvSpPr>
          <p:cNvPr id="30" name="Content Placeholder 17">
            <a:extLst>
              <a:ext uri="{FF2B5EF4-FFF2-40B4-BE49-F238E27FC236}">
                <a16:creationId xmlns:a16="http://schemas.microsoft.com/office/drawing/2014/main" id="{1E6C73A5-0115-D840-81BA-DBAC90BEC2B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055899" y="2461318"/>
            <a:ext cx="4515340" cy="3000847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lang="en-US" sz="4000" b="1" i="0" kern="1200" dirty="0">
                <a:solidFill>
                  <a:srgbClr val="333333"/>
                </a:solidFill>
                <a:latin typeface="Arial" charset="0"/>
                <a:ea typeface="ヒラギノ角ゴ Pro W3" charset="0"/>
                <a:cs typeface="Arial" charset="0"/>
              </a:defRPr>
            </a:lvl1pPr>
          </a:lstStyle>
          <a:p>
            <a:pPr lvl="0"/>
            <a:r>
              <a:rPr lang="en-US" dirty="0"/>
              <a:t>Session Name</a:t>
            </a:r>
          </a:p>
        </p:txBody>
      </p:sp>
      <p:sp>
        <p:nvSpPr>
          <p:cNvPr id="32" name="Content Placeholder 17">
            <a:extLst>
              <a:ext uri="{FF2B5EF4-FFF2-40B4-BE49-F238E27FC236}">
                <a16:creationId xmlns:a16="http://schemas.microsoft.com/office/drawing/2014/main" id="{2C4C0A23-BD39-2743-811D-61473F61AC4F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977291" y="2461318"/>
            <a:ext cx="5812372" cy="3000847"/>
          </a:xfrm>
          <a:prstGeom prst="rect">
            <a:avLst/>
          </a:prstGeom>
        </p:spPr>
        <p:txBody>
          <a:bodyPr anchor="t"/>
          <a:lstStyle>
            <a:lvl1pPr marL="457200" indent="-457200" algn="l" rtl="0" fontAlgn="base">
              <a:spcBef>
                <a:spcPct val="0"/>
              </a:spcBef>
              <a:spcAft>
                <a:spcPts val="3000"/>
              </a:spcAft>
              <a:buClr>
                <a:srgbClr val="333333"/>
              </a:buClr>
              <a:buFont typeface="Arial" panose="020B0604020202020204" pitchFamily="34" charset="0"/>
              <a:buChar char="•"/>
              <a:defRPr lang="en-US" sz="3000" kern="1200" dirty="0">
                <a:solidFill>
                  <a:srgbClr val="333333"/>
                </a:solidFill>
                <a:latin typeface="Arial" charset="0"/>
                <a:ea typeface="ヒラギノ角ゴ Pro W3" charset="0"/>
                <a:cs typeface="Arial" charset="0"/>
              </a:defRPr>
            </a:lvl1pPr>
          </a:lstStyle>
          <a:p>
            <a:pPr lvl="0"/>
            <a:r>
              <a:rPr lang="en-US" dirty="0"/>
              <a:t>Section</a:t>
            </a:r>
          </a:p>
          <a:p>
            <a:pPr lvl="0"/>
            <a:r>
              <a:rPr lang="en-US" dirty="0"/>
              <a:t>Section</a:t>
            </a:r>
          </a:p>
          <a:p>
            <a:pPr lvl="0"/>
            <a:r>
              <a:rPr lang="en-US" dirty="0"/>
              <a:t>Section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8648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/Conclusion Long N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04E78FB-F613-9246-B244-1D0909911341}"/>
              </a:ext>
            </a:extLst>
          </p:cNvPr>
          <p:cNvSpPr/>
          <p:nvPr userDrawn="1"/>
        </p:nvSpPr>
        <p:spPr>
          <a:xfrm rot="10800000">
            <a:off x="0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A9B2B1"/>
              </a:gs>
              <a:gs pos="69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1E6C3B0-BAD0-DD45-89A2-C048DBDDEB29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33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A57DDC2-01CE-8E42-8F54-B386DAE3106A}"/>
              </a:ext>
            </a:extLst>
          </p:cNvPr>
          <p:cNvCxnSpPr>
            <a:cxnSpLocks/>
          </p:cNvCxnSpPr>
          <p:nvPr userDrawn="1"/>
        </p:nvCxnSpPr>
        <p:spPr>
          <a:xfrm>
            <a:off x="5571241" y="1662651"/>
            <a:ext cx="0" cy="3960375"/>
          </a:xfrm>
          <a:prstGeom prst="straightConnector1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ontent Placeholder 17">
            <a:extLst>
              <a:ext uri="{FF2B5EF4-FFF2-40B4-BE49-F238E27FC236}">
                <a16:creationId xmlns:a16="http://schemas.microsoft.com/office/drawing/2014/main" id="{405F8627-1D4A-B74D-B1DD-C31BCBE7E3E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04799" y="295772"/>
            <a:ext cx="11484864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1200" dirty="0">
                <a:solidFill>
                  <a:srgbClr val="333333"/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Session #</a:t>
            </a:r>
          </a:p>
        </p:txBody>
      </p:sp>
      <p:sp>
        <p:nvSpPr>
          <p:cNvPr id="30" name="Content Placeholder 17">
            <a:extLst>
              <a:ext uri="{FF2B5EF4-FFF2-40B4-BE49-F238E27FC236}">
                <a16:creationId xmlns:a16="http://schemas.microsoft.com/office/drawing/2014/main" id="{1E6C73A5-0115-D840-81BA-DBAC90BEC2B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33874" y="2461318"/>
            <a:ext cx="4515340" cy="3000847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lang="en-US" sz="3800" b="1" i="0" kern="1200" dirty="0">
                <a:solidFill>
                  <a:srgbClr val="333333"/>
                </a:solidFill>
                <a:latin typeface="Arial" charset="0"/>
                <a:ea typeface="ヒラギノ角ゴ Pro W3" charset="0"/>
                <a:cs typeface="Arial" charset="0"/>
              </a:defRPr>
            </a:lvl1pPr>
          </a:lstStyle>
          <a:p>
            <a:pPr lvl="0"/>
            <a:r>
              <a:rPr lang="en-US" dirty="0"/>
              <a:t>Longer Session Name</a:t>
            </a:r>
          </a:p>
        </p:txBody>
      </p:sp>
      <p:sp>
        <p:nvSpPr>
          <p:cNvPr id="32" name="Content Placeholder 17">
            <a:extLst>
              <a:ext uri="{FF2B5EF4-FFF2-40B4-BE49-F238E27FC236}">
                <a16:creationId xmlns:a16="http://schemas.microsoft.com/office/drawing/2014/main" id="{2C4C0A23-BD39-2743-811D-61473F61AC4F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977291" y="2461318"/>
            <a:ext cx="5812372" cy="3000847"/>
          </a:xfrm>
          <a:prstGeom prst="rect">
            <a:avLst/>
          </a:prstGeom>
        </p:spPr>
        <p:txBody>
          <a:bodyPr anchor="t"/>
          <a:lstStyle>
            <a:lvl1pPr marL="457200" indent="-457200" algn="l" rtl="0" fontAlgn="base">
              <a:spcBef>
                <a:spcPct val="0"/>
              </a:spcBef>
              <a:spcAft>
                <a:spcPts val="3000"/>
              </a:spcAft>
              <a:buClr>
                <a:srgbClr val="333333"/>
              </a:buClr>
              <a:buFont typeface="Arial" panose="020B0604020202020204" pitchFamily="34" charset="0"/>
              <a:buChar char="•"/>
              <a:defRPr lang="en-US" sz="3000" kern="1200" dirty="0">
                <a:solidFill>
                  <a:srgbClr val="333333"/>
                </a:solidFill>
                <a:latin typeface="Arial" charset="0"/>
                <a:ea typeface="ヒラギノ角ゴ Pro W3" charset="0"/>
                <a:cs typeface="Arial" charset="0"/>
              </a:defRPr>
            </a:lvl1pPr>
          </a:lstStyle>
          <a:p>
            <a:pPr lvl="0"/>
            <a:r>
              <a:rPr lang="en-US" dirty="0"/>
              <a:t>Section</a:t>
            </a:r>
          </a:p>
          <a:p>
            <a:pPr lvl="0"/>
            <a:r>
              <a:rPr lang="en-US" dirty="0"/>
              <a:t>Section</a:t>
            </a:r>
          </a:p>
          <a:p>
            <a:pPr lvl="0"/>
            <a:r>
              <a:rPr lang="en-US" dirty="0"/>
              <a:t>Section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0D0432C-248F-BC43-9372-7F401AA58408}"/>
              </a:ext>
            </a:extLst>
          </p:cNvPr>
          <p:cNvPicPr>
            <a:picLocks/>
          </p:cNvPicPr>
          <p:nvPr userDrawn="1"/>
        </p:nvPicPr>
        <p:blipFill>
          <a:blip r:embed="rId3"/>
          <a:srcRect/>
          <a:stretch/>
        </p:blipFill>
        <p:spPr>
          <a:xfrm>
            <a:off x="258417" y="6321287"/>
            <a:ext cx="1913253" cy="38174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55858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Review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29876D2B-3959-004C-A7B5-99FFA7AABCBD}"/>
              </a:ext>
            </a:extLst>
          </p:cNvPr>
          <p:cNvSpPr/>
          <p:nvPr userDrawn="1"/>
        </p:nvSpPr>
        <p:spPr>
          <a:xfrm rot="10800000">
            <a:off x="0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A9B2B1"/>
              </a:gs>
              <a:gs pos="69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9A6651E-E38A-574D-B65C-051784F96710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7724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17">
            <a:extLst>
              <a:ext uri="{FF2B5EF4-FFF2-40B4-BE49-F238E27FC236}">
                <a16:creationId xmlns:a16="http://schemas.microsoft.com/office/drawing/2014/main" id="{C7D6EE5A-4E0D-184F-9244-AF6ABB3869C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799" y="295772"/>
            <a:ext cx="11484864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1200" dirty="0">
                <a:solidFill>
                  <a:srgbClr val="333333"/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Review: [Section Title]</a:t>
            </a:r>
          </a:p>
        </p:txBody>
      </p:sp>
      <p:sp>
        <p:nvSpPr>
          <p:cNvPr id="11" name="Content Placeholder 17">
            <a:extLst>
              <a:ext uri="{FF2B5EF4-FFF2-40B4-BE49-F238E27FC236}">
                <a16:creationId xmlns:a16="http://schemas.microsoft.com/office/drawing/2014/main" id="{FC42C03D-E047-418F-9890-496FD162A2A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77282" y="1930417"/>
            <a:ext cx="5812381" cy="3620028"/>
          </a:xfrm>
          <a:prstGeom prst="rect">
            <a:avLst/>
          </a:prstGeom>
        </p:spPr>
        <p:txBody>
          <a:bodyPr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ts val="1800"/>
              </a:spcAft>
              <a:buClr>
                <a:srgbClr val="800000"/>
              </a:buClr>
              <a:buSzPct val="87000"/>
              <a:buFont typeface="ArialUnicodeMS" charset="0"/>
              <a:buNone/>
              <a:tabLst/>
              <a:defRPr lang="en-US" sz="3000" b="1" kern="1200">
                <a:solidFill>
                  <a:srgbClr val="772432"/>
                </a:solidFill>
                <a:latin typeface="Arial" charset="0"/>
                <a:ea typeface="ヒラギノ角ゴ Pro W3" charset="0"/>
                <a:cs typeface="Arial" charset="0"/>
              </a:defRPr>
            </a:lvl1pPr>
          </a:lstStyle>
          <a:p>
            <a:pPr lvl="0"/>
            <a:r>
              <a:rPr lang="en-US" dirty="0"/>
              <a:t>Info</a:t>
            </a:r>
          </a:p>
          <a:p>
            <a:pPr lvl="0"/>
            <a:r>
              <a:rPr lang="en-US" dirty="0"/>
              <a:t>Info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9473D6F-103B-E644-B552-C8310F59EE1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1335" y="1817510"/>
            <a:ext cx="4186802" cy="4186802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9F341226-FBBD-E04E-ADC3-CCE7E8B08F79}"/>
              </a:ext>
            </a:extLst>
          </p:cNvPr>
          <p:cNvSpPr/>
          <p:nvPr userDrawn="1"/>
        </p:nvSpPr>
        <p:spPr>
          <a:xfrm>
            <a:off x="1027287" y="1942079"/>
            <a:ext cx="3619655" cy="3619655"/>
          </a:xfrm>
          <a:prstGeom prst="ellipse">
            <a:avLst/>
          </a:prstGeom>
          <a:noFill/>
          <a:ln w="28575">
            <a:solidFill>
              <a:srgbClr val="7724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B434110-B8AE-B049-996E-C3FB6AE932D3}"/>
              </a:ext>
            </a:extLst>
          </p:cNvPr>
          <p:cNvPicPr>
            <a:picLocks/>
          </p:cNvPicPr>
          <p:nvPr userDrawn="1"/>
        </p:nvPicPr>
        <p:blipFill>
          <a:blip r:embed="rId4"/>
          <a:srcRect/>
          <a:stretch/>
        </p:blipFill>
        <p:spPr>
          <a:xfrm>
            <a:off x="258417" y="6321287"/>
            <a:ext cx="1913253" cy="38174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56417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Group Debrie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4D6B329-9339-8343-ABCB-4F8CEEEDE725}"/>
              </a:ext>
            </a:extLst>
          </p:cNvPr>
          <p:cNvSpPr/>
          <p:nvPr userDrawn="1"/>
        </p:nvSpPr>
        <p:spPr>
          <a:xfrm rot="10800000">
            <a:off x="0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A9B2B1"/>
              </a:gs>
              <a:gs pos="69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9A6651E-E38A-574D-B65C-051784F96710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33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9F0BC433-423F-554F-89D8-F950A5D666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651657"/>
            <a:ext cx="4544945" cy="4544945"/>
          </a:xfrm>
          <a:prstGeom prst="rect">
            <a:avLst/>
          </a:prstGeom>
        </p:spPr>
      </p:pic>
      <p:sp>
        <p:nvSpPr>
          <p:cNvPr id="20" name="Content Placeholder 17">
            <a:extLst>
              <a:ext uri="{FF2B5EF4-FFF2-40B4-BE49-F238E27FC236}">
                <a16:creationId xmlns:a16="http://schemas.microsoft.com/office/drawing/2014/main" id="{42E1C364-17F7-7042-8748-3630B57BA9B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77282" y="1921791"/>
            <a:ext cx="5812381" cy="3620028"/>
          </a:xfrm>
          <a:prstGeom prst="rect">
            <a:avLst/>
          </a:prstGeom>
        </p:spPr>
        <p:txBody>
          <a:bodyPr anchor="ctr"/>
          <a:lstStyle>
            <a:lvl1pPr marL="457200" marR="0" indent="-4572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Clr>
                <a:srgbClr val="333333"/>
              </a:buClr>
              <a:buSzPct val="87000"/>
              <a:buFont typeface="Arial" panose="020B0604020202020204" pitchFamily="34" charset="0"/>
              <a:buChar char="•"/>
              <a:tabLst/>
              <a:defRPr lang="en-US" sz="3000" kern="1200" dirty="0">
                <a:solidFill>
                  <a:srgbClr val="333333"/>
                </a:solidFill>
                <a:latin typeface="Arial" charset="0"/>
                <a:ea typeface="ヒラギノ角ゴ Pro W3" charset="0"/>
                <a:cs typeface="Arial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5">
            <a:extLst>
              <a:ext uri="{FF2B5EF4-FFF2-40B4-BE49-F238E27FC236}">
                <a16:creationId xmlns:a16="http://schemas.microsoft.com/office/drawing/2014/main" id="{B2CA6A1E-E598-4A46-9773-F74B6E8AEA37}"/>
              </a:ext>
            </a:extLst>
          </p:cNvPr>
          <p:cNvSpPr txBox="1">
            <a:spLocks/>
          </p:cNvSpPr>
          <p:nvPr userDrawn="1"/>
        </p:nvSpPr>
        <p:spPr>
          <a:xfrm>
            <a:off x="304800" y="295773"/>
            <a:ext cx="11480800" cy="645075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 i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9pPr>
          </a:lstStyle>
          <a:p>
            <a:pPr>
              <a:buClr>
                <a:srgbClr val="333333"/>
              </a:buClr>
            </a:pPr>
            <a:r>
              <a:rPr lang="en-US" sz="3600" dirty="0">
                <a:solidFill>
                  <a:srgbClr val="333333"/>
                </a:solidFill>
              </a:rPr>
              <a:t>Small Group Debrief</a:t>
            </a:r>
            <a:endParaRPr lang="en-US" sz="3600" kern="0" dirty="0">
              <a:solidFill>
                <a:srgbClr val="333333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8FA88F8-4CD7-864C-93B5-D5E138E04F78}"/>
              </a:ext>
            </a:extLst>
          </p:cNvPr>
          <p:cNvPicPr>
            <a:picLocks/>
          </p:cNvPicPr>
          <p:nvPr userDrawn="1"/>
        </p:nvPicPr>
        <p:blipFill>
          <a:blip r:embed="rId4"/>
          <a:srcRect/>
          <a:stretch/>
        </p:blipFill>
        <p:spPr>
          <a:xfrm>
            <a:off x="258417" y="6321287"/>
            <a:ext cx="1913253" cy="38174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29058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mall Group Discu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06A1A10-DA7A-F04F-B411-632F91698121}"/>
              </a:ext>
            </a:extLst>
          </p:cNvPr>
          <p:cNvSpPr/>
          <p:nvPr userDrawn="1"/>
        </p:nvSpPr>
        <p:spPr>
          <a:xfrm rot="10800000">
            <a:off x="0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A9B2B1"/>
              </a:gs>
              <a:gs pos="69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9A6651E-E38A-574D-B65C-051784F96710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33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9F0BC433-423F-554F-89D8-F950A5D666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651657"/>
            <a:ext cx="4544945" cy="4544945"/>
          </a:xfrm>
          <a:prstGeom prst="rect">
            <a:avLst/>
          </a:prstGeom>
        </p:spPr>
      </p:pic>
      <p:sp>
        <p:nvSpPr>
          <p:cNvPr id="20" name="Content Placeholder 17">
            <a:extLst>
              <a:ext uri="{FF2B5EF4-FFF2-40B4-BE49-F238E27FC236}">
                <a16:creationId xmlns:a16="http://schemas.microsoft.com/office/drawing/2014/main" id="{42E1C364-17F7-7042-8748-3630B57BA9B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77282" y="1921791"/>
            <a:ext cx="5812381" cy="3620028"/>
          </a:xfrm>
          <a:prstGeom prst="rect">
            <a:avLst/>
          </a:prstGeom>
        </p:spPr>
        <p:txBody>
          <a:bodyPr anchor="ctr"/>
          <a:lstStyle>
            <a:lvl1pPr marL="457200" marR="0" indent="-4572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Clr>
                <a:srgbClr val="333333"/>
              </a:buClr>
              <a:buSzPct val="87000"/>
              <a:buFont typeface="Arial" panose="020B0604020202020204" pitchFamily="34" charset="0"/>
              <a:buChar char="•"/>
              <a:tabLst/>
              <a:defRPr lang="en-US" sz="3000" kern="1200" dirty="0">
                <a:solidFill>
                  <a:srgbClr val="333333"/>
                </a:solidFill>
                <a:latin typeface="Arial" charset="0"/>
                <a:ea typeface="ヒラギノ角ゴ Pro W3" charset="0"/>
                <a:cs typeface="Arial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5">
            <a:extLst>
              <a:ext uri="{FF2B5EF4-FFF2-40B4-BE49-F238E27FC236}">
                <a16:creationId xmlns:a16="http://schemas.microsoft.com/office/drawing/2014/main" id="{B2CA6A1E-E598-4A46-9773-F74B6E8AEA37}"/>
              </a:ext>
            </a:extLst>
          </p:cNvPr>
          <p:cNvSpPr txBox="1">
            <a:spLocks/>
          </p:cNvSpPr>
          <p:nvPr userDrawn="1"/>
        </p:nvSpPr>
        <p:spPr>
          <a:xfrm>
            <a:off x="304800" y="295773"/>
            <a:ext cx="11480800" cy="645075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 i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9pPr>
          </a:lstStyle>
          <a:p>
            <a:r>
              <a:rPr lang="en-US" sz="3600" dirty="0">
                <a:solidFill>
                  <a:srgbClr val="333333"/>
                </a:solidFill>
              </a:rPr>
              <a:t>Small Group Discussion</a:t>
            </a:r>
            <a:endParaRPr lang="en-US" sz="3600" kern="0" dirty="0">
              <a:solidFill>
                <a:srgbClr val="333333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5348FF-18F1-F545-90E1-4E08C3FC7053}"/>
              </a:ext>
            </a:extLst>
          </p:cNvPr>
          <p:cNvPicPr>
            <a:picLocks/>
          </p:cNvPicPr>
          <p:nvPr userDrawn="1"/>
        </p:nvPicPr>
        <p:blipFill>
          <a:blip r:embed="rId4"/>
          <a:srcRect/>
          <a:stretch/>
        </p:blipFill>
        <p:spPr>
          <a:xfrm>
            <a:off x="258417" y="6321287"/>
            <a:ext cx="1913253" cy="38174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50616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ole Room Debrie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EE625C-F531-2245-8461-A406E506C0EF}"/>
              </a:ext>
            </a:extLst>
          </p:cNvPr>
          <p:cNvSpPr/>
          <p:nvPr userDrawn="1"/>
        </p:nvSpPr>
        <p:spPr>
          <a:xfrm rot="10800000">
            <a:off x="0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A9B2B1"/>
              </a:gs>
              <a:gs pos="69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9A6651E-E38A-574D-B65C-051784F96710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33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ontent Placeholder 17">
            <a:extLst>
              <a:ext uri="{FF2B5EF4-FFF2-40B4-BE49-F238E27FC236}">
                <a16:creationId xmlns:a16="http://schemas.microsoft.com/office/drawing/2014/main" id="{42E1C364-17F7-7042-8748-3630B57BA9B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77282" y="1921791"/>
            <a:ext cx="5812381" cy="3620028"/>
          </a:xfrm>
          <a:prstGeom prst="rect">
            <a:avLst/>
          </a:prstGeom>
        </p:spPr>
        <p:txBody>
          <a:bodyPr anchor="ctr"/>
          <a:lstStyle>
            <a:lvl1pPr marL="457200" marR="0" indent="-4572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Clr>
                <a:srgbClr val="333333"/>
              </a:buClr>
              <a:buSzPct val="87000"/>
              <a:buFont typeface="Arial" panose="020B0604020202020204" pitchFamily="34" charset="0"/>
              <a:buChar char="•"/>
              <a:tabLst/>
              <a:defRPr lang="en-US" sz="3000" kern="1200" dirty="0">
                <a:solidFill>
                  <a:srgbClr val="333333"/>
                </a:solidFill>
                <a:latin typeface="Arial" charset="0"/>
                <a:ea typeface="ヒラギノ角ゴ Pro W3" charset="0"/>
                <a:cs typeface="Arial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4DC76AF-BFFA-5044-ACBF-87E46F9B32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651657"/>
            <a:ext cx="4544568" cy="4544568"/>
          </a:xfrm>
          <a:prstGeom prst="rect">
            <a:avLst/>
          </a:prstGeom>
        </p:spPr>
      </p:pic>
      <p:sp>
        <p:nvSpPr>
          <p:cNvPr id="10" name="Title 5">
            <a:extLst>
              <a:ext uri="{FF2B5EF4-FFF2-40B4-BE49-F238E27FC236}">
                <a16:creationId xmlns:a16="http://schemas.microsoft.com/office/drawing/2014/main" id="{8BE3A7AF-63E5-4040-93B3-ADFF7AC813E0}"/>
              </a:ext>
            </a:extLst>
          </p:cNvPr>
          <p:cNvSpPr txBox="1">
            <a:spLocks/>
          </p:cNvSpPr>
          <p:nvPr userDrawn="1"/>
        </p:nvSpPr>
        <p:spPr>
          <a:xfrm>
            <a:off x="304800" y="295773"/>
            <a:ext cx="11480800" cy="645075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 i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9pPr>
          </a:lstStyle>
          <a:p>
            <a:r>
              <a:rPr lang="en-US" sz="3600" dirty="0">
                <a:solidFill>
                  <a:srgbClr val="333333"/>
                </a:solidFill>
              </a:rPr>
              <a:t>Whole Room Debrief</a:t>
            </a:r>
            <a:endParaRPr lang="en-US" sz="3600" kern="0" dirty="0">
              <a:solidFill>
                <a:srgbClr val="333333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CEB574F-B4BF-1C4E-8F78-04BD7EF26772}"/>
              </a:ext>
            </a:extLst>
          </p:cNvPr>
          <p:cNvPicPr>
            <a:picLocks/>
          </p:cNvPicPr>
          <p:nvPr userDrawn="1"/>
        </p:nvPicPr>
        <p:blipFill>
          <a:blip r:embed="rId4"/>
          <a:srcRect/>
          <a:stretch/>
        </p:blipFill>
        <p:spPr>
          <a:xfrm>
            <a:off x="258417" y="6321287"/>
            <a:ext cx="1913253" cy="38174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61248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Whole Room Debrie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099B882-0964-F443-B22E-E6FB2CCE2106}"/>
              </a:ext>
            </a:extLst>
          </p:cNvPr>
          <p:cNvSpPr/>
          <p:nvPr userDrawn="1"/>
        </p:nvSpPr>
        <p:spPr>
          <a:xfrm rot="10800000">
            <a:off x="0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A9B2B1"/>
              </a:gs>
              <a:gs pos="69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9A6651E-E38A-574D-B65C-051784F96710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33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ontent Placeholder 17">
            <a:extLst>
              <a:ext uri="{FF2B5EF4-FFF2-40B4-BE49-F238E27FC236}">
                <a16:creationId xmlns:a16="http://schemas.microsoft.com/office/drawing/2014/main" id="{42E1C364-17F7-7042-8748-3630B57BA9B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77282" y="1921791"/>
            <a:ext cx="5812381" cy="3620028"/>
          </a:xfrm>
          <a:prstGeom prst="rect">
            <a:avLst/>
          </a:prstGeom>
        </p:spPr>
        <p:txBody>
          <a:bodyPr anchor="ctr"/>
          <a:lstStyle>
            <a:lvl1pPr marL="457200" marR="0" indent="-4572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Clr>
                <a:srgbClr val="333333"/>
              </a:buClr>
              <a:buSzPct val="87000"/>
              <a:buFont typeface="Arial" panose="020B0604020202020204" pitchFamily="34" charset="0"/>
              <a:buChar char="•"/>
              <a:tabLst/>
              <a:defRPr lang="en-US" sz="3000" kern="1200" dirty="0">
                <a:solidFill>
                  <a:srgbClr val="333333"/>
                </a:solidFill>
                <a:latin typeface="Arial" charset="0"/>
                <a:ea typeface="ヒラギノ角ゴ Pro W3" charset="0"/>
                <a:cs typeface="Arial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4DC76AF-BFFA-5044-ACBF-87E46F9B32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651657"/>
            <a:ext cx="4544568" cy="4544568"/>
          </a:xfrm>
          <a:prstGeom prst="rect">
            <a:avLst/>
          </a:prstGeom>
        </p:spPr>
      </p:pic>
      <p:sp>
        <p:nvSpPr>
          <p:cNvPr id="10" name="Title 5">
            <a:extLst>
              <a:ext uri="{FF2B5EF4-FFF2-40B4-BE49-F238E27FC236}">
                <a16:creationId xmlns:a16="http://schemas.microsoft.com/office/drawing/2014/main" id="{8BE3A7AF-63E5-4040-93B3-ADFF7AC813E0}"/>
              </a:ext>
            </a:extLst>
          </p:cNvPr>
          <p:cNvSpPr txBox="1">
            <a:spLocks/>
          </p:cNvSpPr>
          <p:nvPr userDrawn="1"/>
        </p:nvSpPr>
        <p:spPr>
          <a:xfrm>
            <a:off x="304800" y="295773"/>
            <a:ext cx="11480800" cy="645075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 i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9pPr>
          </a:lstStyle>
          <a:p>
            <a:r>
              <a:rPr lang="en-US" sz="3600" dirty="0">
                <a:solidFill>
                  <a:srgbClr val="333333"/>
                </a:solidFill>
              </a:rPr>
              <a:t>Whole Room Discussion</a:t>
            </a:r>
            <a:endParaRPr lang="en-US" sz="3600" kern="0" dirty="0">
              <a:solidFill>
                <a:srgbClr val="333333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53C2656-6C2E-6443-851D-EE1F04F1AF18}"/>
              </a:ext>
            </a:extLst>
          </p:cNvPr>
          <p:cNvPicPr>
            <a:picLocks/>
          </p:cNvPicPr>
          <p:nvPr userDrawn="1"/>
        </p:nvPicPr>
        <p:blipFill>
          <a:blip r:embed="rId4"/>
          <a:srcRect/>
          <a:stretch/>
        </p:blipFill>
        <p:spPr>
          <a:xfrm>
            <a:off x="258417" y="6321287"/>
            <a:ext cx="1913253" cy="38174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53089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articipant Workbook - 3 Lines Fle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8CEA6C6-07FC-F84C-AED6-572B408D24E9}"/>
              </a:ext>
            </a:extLst>
          </p:cNvPr>
          <p:cNvSpPr/>
          <p:nvPr userDrawn="1"/>
        </p:nvSpPr>
        <p:spPr>
          <a:xfrm rot="10800000">
            <a:off x="0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A9B2B1"/>
              </a:gs>
              <a:gs pos="69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AC983F9-7E88-E745-9E1E-E88641B86D2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2000" y="1651657"/>
            <a:ext cx="4544568" cy="4544568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9A6651E-E38A-574D-B65C-051784F96710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33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le 5">
            <a:extLst>
              <a:ext uri="{FF2B5EF4-FFF2-40B4-BE49-F238E27FC236}">
                <a16:creationId xmlns:a16="http://schemas.microsoft.com/office/drawing/2014/main" id="{A1447CE9-2024-5244-A8D9-F66522622212}"/>
              </a:ext>
            </a:extLst>
          </p:cNvPr>
          <p:cNvSpPr txBox="1">
            <a:spLocks/>
          </p:cNvSpPr>
          <p:nvPr userDrawn="1"/>
        </p:nvSpPr>
        <p:spPr>
          <a:xfrm>
            <a:off x="304800" y="295773"/>
            <a:ext cx="11480800" cy="645075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 i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9pPr>
          </a:lstStyle>
          <a:p>
            <a:r>
              <a:rPr lang="en-US" sz="3600" dirty="0">
                <a:solidFill>
                  <a:srgbClr val="333333"/>
                </a:solidFill>
              </a:rPr>
              <a:t>Session Workbook </a:t>
            </a:r>
            <a:endParaRPr lang="en-US" sz="3600" dirty="0">
              <a:solidFill>
                <a:srgbClr val="333333"/>
              </a:solidFill>
              <a:latin typeface="Myriad Pro" charset="0"/>
            </a:endParaRPr>
          </a:p>
        </p:txBody>
      </p:sp>
      <p:sp>
        <p:nvSpPr>
          <p:cNvPr id="23" name="Content Placeholder 17">
            <a:extLst>
              <a:ext uri="{FF2B5EF4-FFF2-40B4-BE49-F238E27FC236}">
                <a16:creationId xmlns:a16="http://schemas.microsoft.com/office/drawing/2014/main" id="{308167D2-838E-9048-832F-ECFC2C4FE31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73602" y="2113940"/>
            <a:ext cx="5812381" cy="3171794"/>
          </a:xfrm>
          <a:prstGeom prst="rect">
            <a:avLst/>
          </a:prstGeom>
        </p:spPr>
        <p:txBody>
          <a:bodyPr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ts val="1800"/>
              </a:spcAft>
              <a:buClr>
                <a:srgbClr val="800000"/>
              </a:buClr>
              <a:buSzPct val="87000"/>
              <a:buFont typeface="ArialUnicodeMS" charset="0"/>
              <a:buNone/>
              <a:tabLst/>
              <a:defRPr lang="en-US" sz="4000" b="1" kern="1200">
                <a:solidFill>
                  <a:srgbClr val="772432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Go to page 0:0</a:t>
            </a:r>
          </a:p>
          <a:p>
            <a:pPr lvl="0"/>
            <a:r>
              <a:rPr lang="en-US" dirty="0"/>
              <a:t>Info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ts val="1800"/>
              </a:spcAft>
              <a:buClr>
                <a:srgbClr val="800000"/>
              </a:buClr>
              <a:buSzPct val="87000"/>
              <a:buFont typeface="ArialUnicodeMS" charset="0"/>
              <a:buNone/>
              <a:tabLst/>
              <a:defRPr/>
            </a:pPr>
            <a:r>
              <a:rPr lang="en-US" dirty="0"/>
              <a:t>You have X minutes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E492AD6-78FC-1E43-AD47-619D8EEB0D9D}"/>
              </a:ext>
            </a:extLst>
          </p:cNvPr>
          <p:cNvPicPr>
            <a:picLocks/>
          </p:cNvPicPr>
          <p:nvPr userDrawn="1"/>
        </p:nvPicPr>
        <p:blipFill>
          <a:blip r:embed="rId4"/>
          <a:srcRect/>
          <a:stretch/>
        </p:blipFill>
        <p:spPr>
          <a:xfrm>
            <a:off x="258417" y="6321287"/>
            <a:ext cx="1913253" cy="38174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73026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lete Assess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F4ECD0F-4500-AF42-9CD4-31990AFF1B53}"/>
              </a:ext>
            </a:extLst>
          </p:cNvPr>
          <p:cNvSpPr/>
          <p:nvPr userDrawn="1"/>
        </p:nvSpPr>
        <p:spPr>
          <a:xfrm rot="10800000">
            <a:off x="0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A9B2B1"/>
              </a:gs>
              <a:gs pos="69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9A6651E-E38A-574D-B65C-051784F96710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33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84254ECF-1854-7749-9188-507A08D15ACA}"/>
              </a:ext>
            </a:extLst>
          </p:cNvPr>
          <p:cNvSpPr txBox="1"/>
          <p:nvPr userDrawn="1"/>
        </p:nvSpPr>
        <p:spPr>
          <a:xfrm>
            <a:off x="5973218" y="2484208"/>
            <a:ext cx="5452719" cy="47658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3600" b="1" dirty="0">
                <a:solidFill>
                  <a:srgbClr val="7724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 Assessment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66ACDEE2-6681-414A-9E6C-5D56735B5C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651657"/>
            <a:ext cx="4544568" cy="4544568"/>
          </a:xfrm>
          <a:prstGeom prst="rect">
            <a:avLst/>
          </a:prstGeom>
        </p:spPr>
      </p:pic>
      <p:sp>
        <p:nvSpPr>
          <p:cNvPr id="27" name="Content Placeholder 17">
            <a:extLst>
              <a:ext uri="{FF2B5EF4-FFF2-40B4-BE49-F238E27FC236}">
                <a16:creationId xmlns:a16="http://schemas.microsoft.com/office/drawing/2014/main" id="{815C748D-1E5A-254A-BC69-A01571FF5E9E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799" y="295772"/>
            <a:ext cx="11484864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1200" dirty="0">
                <a:solidFill>
                  <a:srgbClr val="333333"/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Session Name</a:t>
            </a:r>
          </a:p>
        </p:txBody>
      </p:sp>
      <p:sp>
        <p:nvSpPr>
          <p:cNvPr id="11" name="Content Placeholder 17">
            <a:extLst>
              <a:ext uri="{FF2B5EF4-FFF2-40B4-BE49-F238E27FC236}">
                <a16:creationId xmlns:a16="http://schemas.microsoft.com/office/drawing/2014/main" id="{8005AC7C-3933-C043-8D29-1559E71D0FF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86540" y="3429000"/>
            <a:ext cx="5812381" cy="2335032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ts val="1800"/>
              </a:spcAft>
              <a:buClr>
                <a:srgbClr val="800000"/>
              </a:buClr>
              <a:buSzPct val="87000"/>
              <a:buFont typeface="ArialUnicodeMS" charset="0"/>
              <a:buNone/>
              <a:tabLst/>
              <a:defRPr lang="en-US" sz="3000" b="0" kern="1200">
                <a:solidFill>
                  <a:srgbClr val="333333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</a:lstStyle>
          <a:p>
            <a:pPr>
              <a:spcBef>
                <a:spcPts val="1000"/>
              </a:spcBef>
              <a:spcAft>
                <a:spcPts val="1800"/>
              </a:spcAft>
            </a:pPr>
            <a:r>
              <a:rPr lang="en-US" dirty="0"/>
              <a:t>Go to page 0:0</a:t>
            </a:r>
          </a:p>
          <a:p>
            <a:pPr>
              <a:spcBef>
                <a:spcPts val="1000"/>
              </a:spcBef>
              <a:spcAft>
                <a:spcPts val="1800"/>
              </a:spcAft>
            </a:pPr>
            <a:r>
              <a:rPr lang="en-US" dirty="0"/>
              <a:t>You have X minutes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5A942D6-8430-924D-A067-CC001B3FA910}"/>
              </a:ext>
            </a:extLst>
          </p:cNvPr>
          <p:cNvPicPr>
            <a:picLocks/>
          </p:cNvPicPr>
          <p:nvPr userDrawn="1"/>
        </p:nvPicPr>
        <p:blipFill>
          <a:blip r:embed="rId4"/>
          <a:srcRect/>
          <a:stretch/>
        </p:blipFill>
        <p:spPr>
          <a:xfrm>
            <a:off x="258417" y="6321287"/>
            <a:ext cx="1913253" cy="38174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4950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958759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C7B795B-9762-2942-B3AE-92F6AA726BD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3748"/>
            <a:ext cx="12192000" cy="685425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Add Image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8430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C7B795B-9762-2942-B3AE-92F6AA726BD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20877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Add Image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20359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- Group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C7B795B-9762-2942-B3AE-92F6AA726BD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20877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Add Image Here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64B813E-228F-B743-B972-945CE07F2AF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D756759-E44F-0A4D-A48F-0BDC0A54921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DA49448-9109-E644-8459-20A7782B44A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87032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- Hand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C7B795B-9762-2942-B3AE-92F6AA726BD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20877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Add Image Here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BB8B1D-B0E1-7D47-B45F-7628ADCF542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CD3460D-7D62-4246-880B-0B21B699C4A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4A3DDB9-9BB4-C043-90AC-DB92E8340B0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20525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- Instru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C7B795B-9762-2942-B3AE-92F6AA726BD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20877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Add Image Here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EAC566-F6BE-134C-AB00-5B85493A1F9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DF68A81-4920-4142-B99F-36E1779D1E6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25399BB-6A18-8549-B2F4-B477F3A3619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4693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Line Header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7">
            <a:extLst>
              <a:ext uri="{FF2B5EF4-FFF2-40B4-BE49-F238E27FC236}">
                <a16:creationId xmlns:a16="http://schemas.microsoft.com/office/drawing/2014/main" id="{C56AC9FB-F98D-074D-B659-7A68BB3B78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799" y="295772"/>
            <a:ext cx="11484864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0F3BCD8-6EEB-F04F-8BA0-1F8738FB02CB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838903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Line Header - copy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7E7BD785-B192-0E40-8373-5127BF26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59" y="1576754"/>
            <a:ext cx="11484864" cy="6492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17">
            <a:extLst>
              <a:ext uri="{FF2B5EF4-FFF2-40B4-BE49-F238E27FC236}">
                <a16:creationId xmlns:a16="http://schemas.microsoft.com/office/drawing/2014/main" id="{C56AC9FB-F98D-074D-B659-7A68BB3B78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799" y="295772"/>
            <a:ext cx="11484864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0F3BCD8-6EEB-F04F-8BA0-1F8738FB02CB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924772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Line Header - copy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7E7BD785-B192-0E40-8373-5127BF26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59" y="1830169"/>
            <a:ext cx="5782441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17">
            <a:extLst>
              <a:ext uri="{FF2B5EF4-FFF2-40B4-BE49-F238E27FC236}">
                <a16:creationId xmlns:a16="http://schemas.microsoft.com/office/drawing/2014/main" id="{C56AC9FB-F98D-074D-B659-7A68BB3B78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799" y="295772"/>
            <a:ext cx="11484864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0F3BCD8-6EEB-F04F-8BA0-1F8738FB02CB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830467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Line Header - copy left - group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7E7BD785-B192-0E40-8373-5127BF26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59" y="1830169"/>
            <a:ext cx="5782441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17">
            <a:extLst>
              <a:ext uri="{FF2B5EF4-FFF2-40B4-BE49-F238E27FC236}">
                <a16:creationId xmlns:a16="http://schemas.microsoft.com/office/drawing/2014/main" id="{C56AC9FB-F98D-074D-B659-7A68BB3B78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799" y="295772"/>
            <a:ext cx="11484864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0F3BCD8-6EEB-F04F-8BA0-1F8738FB02CB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6A8790FC-99E7-CC48-A6E1-EFB120F22B8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5D107E5-E566-9042-8056-6C97F1C8F87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61E1D28-2D0E-5B4A-8E66-5A2B103EE5A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6517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 Line Header - copy left - hand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FB4E1AD4-B7C4-CE42-B698-489EA0BA317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82B4E96-A1D7-6D44-AEB6-6606D96264A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B8D8E08-2BB9-2346-AA89-DAA47C62457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7E7BD785-B192-0E40-8373-5127BF26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59" y="1830169"/>
            <a:ext cx="5782441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17">
            <a:extLst>
              <a:ext uri="{FF2B5EF4-FFF2-40B4-BE49-F238E27FC236}">
                <a16:creationId xmlns:a16="http://schemas.microsoft.com/office/drawing/2014/main" id="{C56AC9FB-F98D-074D-B659-7A68BB3B78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799" y="295772"/>
            <a:ext cx="11484864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0F3BCD8-6EEB-F04F-8BA0-1F8738FB02CB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520355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 Line Header - copy left - instru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7E7BD785-B192-0E40-8373-5127BF26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59" y="1830169"/>
            <a:ext cx="5782441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17">
            <a:extLst>
              <a:ext uri="{FF2B5EF4-FFF2-40B4-BE49-F238E27FC236}">
                <a16:creationId xmlns:a16="http://schemas.microsoft.com/office/drawing/2014/main" id="{C56AC9FB-F98D-074D-B659-7A68BB3B78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799" y="295772"/>
            <a:ext cx="11484864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0F3BCD8-6EEB-F04F-8BA0-1F8738FB02CB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99E4A4DF-7A5E-8B4E-90E6-31B7557EAA0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8E8AB38-9192-4F4F-8793-FC6823BB230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A9FA102-DAD4-5042-BBB4-47334DAEED9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09888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Line Header - copy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7">
            <a:extLst>
              <a:ext uri="{FF2B5EF4-FFF2-40B4-BE49-F238E27FC236}">
                <a16:creationId xmlns:a16="http://schemas.microsoft.com/office/drawing/2014/main" id="{C56AC9FB-F98D-074D-B659-7A68BB3B78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799" y="295772"/>
            <a:ext cx="11484864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0F3BCD8-6EEB-F04F-8BA0-1F8738FB02CB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23">
            <a:extLst>
              <a:ext uri="{FF2B5EF4-FFF2-40B4-BE49-F238E27FC236}">
                <a16:creationId xmlns:a16="http://schemas.microsoft.com/office/drawing/2014/main" id="{044FAFEA-2B00-A14B-B6E0-0F6070798E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4254" y="1219410"/>
            <a:ext cx="5685410" cy="4693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03056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Line Header - copy left -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7E7BD785-B192-0E40-8373-5127BF26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489364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Content Placeholder 17">
            <a:extLst>
              <a:ext uri="{FF2B5EF4-FFF2-40B4-BE49-F238E27FC236}">
                <a16:creationId xmlns:a16="http://schemas.microsoft.com/office/drawing/2014/main" id="{C56AC9FB-F98D-074D-B659-7A68BB3B78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799" y="295772"/>
            <a:ext cx="5498125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icture Placeholder 1">
            <a:extLst>
              <a:ext uri="{FF2B5EF4-FFF2-40B4-BE49-F238E27FC236}">
                <a16:creationId xmlns:a16="http://schemas.microsoft.com/office/drawing/2014/main" id="{D2C28D11-6FF0-6842-811C-B938D0B834D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5580" y="-1"/>
            <a:ext cx="6096000" cy="62087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2800" kern="1200" dirty="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</a:lstStyle>
          <a:p>
            <a:pPr marL="457200" lvl="0" indent="-4572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/>
              <a:t>Click to edit for photo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5A8C5F6-FC71-7744-B99B-62FA2548C09B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73976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Line Header - copy left - image right - group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7E7BD785-B192-0E40-8373-5127BF26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17">
            <a:extLst>
              <a:ext uri="{FF2B5EF4-FFF2-40B4-BE49-F238E27FC236}">
                <a16:creationId xmlns:a16="http://schemas.microsoft.com/office/drawing/2014/main" id="{C56AC9FB-F98D-074D-B659-7A68BB3B78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1401A70-69FC-E049-9B9B-D990AF41B3DC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0B64EDEC-81FB-6D47-821F-53CBF753A15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70CB42A-D46F-774E-AEF4-0C8EF27C50B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D0EC4E4-7CEE-B347-8676-9A148FB0F53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13" name="Picture Placeholder 1">
            <a:extLst>
              <a:ext uri="{FF2B5EF4-FFF2-40B4-BE49-F238E27FC236}">
                <a16:creationId xmlns:a16="http://schemas.microsoft.com/office/drawing/2014/main" id="{D51A42A8-EBAA-564C-9E09-4C7D4E5A131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5580" y="-1"/>
            <a:ext cx="6096000" cy="62087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2800" kern="1200" dirty="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</a:lstStyle>
          <a:p>
            <a:pPr marL="457200" lvl="0" indent="-4572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/>
              <a:t>Click to edit for photo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45943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 Line Header - copy left - image right - hand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7E7BD785-B192-0E40-8373-5127BF26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17">
            <a:extLst>
              <a:ext uri="{FF2B5EF4-FFF2-40B4-BE49-F238E27FC236}">
                <a16:creationId xmlns:a16="http://schemas.microsoft.com/office/drawing/2014/main" id="{C56AC9FB-F98D-074D-B659-7A68BB3B78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1401A70-69FC-E049-9B9B-D990AF41B3DC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1">
            <a:extLst>
              <a:ext uri="{FF2B5EF4-FFF2-40B4-BE49-F238E27FC236}">
                <a16:creationId xmlns:a16="http://schemas.microsoft.com/office/drawing/2014/main" id="{D51A42A8-EBAA-564C-9E09-4C7D4E5A131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5580" y="-1"/>
            <a:ext cx="6096000" cy="62087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2800" kern="1200" dirty="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</a:lstStyle>
          <a:p>
            <a:pPr marL="457200" lvl="0" indent="-4572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/>
              <a:t>Click to edit for photo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44CAFE1-7894-6145-9B8B-7A380CCFE0E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1639BBF-766E-3745-9780-D4DD38F253F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244B1C0-8EA8-B04C-8961-BC1DE0E738D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41840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 Line Header - copy left - image right - instru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7E7BD785-B192-0E40-8373-5127BF26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17">
            <a:extLst>
              <a:ext uri="{FF2B5EF4-FFF2-40B4-BE49-F238E27FC236}">
                <a16:creationId xmlns:a16="http://schemas.microsoft.com/office/drawing/2014/main" id="{C56AC9FB-F98D-074D-B659-7A68BB3B78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1401A70-69FC-E049-9B9B-D990AF41B3DC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1">
            <a:extLst>
              <a:ext uri="{FF2B5EF4-FFF2-40B4-BE49-F238E27FC236}">
                <a16:creationId xmlns:a16="http://schemas.microsoft.com/office/drawing/2014/main" id="{D51A42A8-EBAA-564C-9E09-4C7D4E5A131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5580" y="-1"/>
            <a:ext cx="6096000" cy="62087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2800" kern="1200" dirty="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</a:lstStyle>
          <a:p>
            <a:pPr marL="457200" lvl="0" indent="-4572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/>
              <a:t>Click to edit for photo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95A8695-BE8D-F846-8665-FB53CC97BB1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32A9DBE-0FDF-1842-AE35-E533ACE9DCC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2A3B99D-0B4C-7D49-8100-9DC71E59B63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81941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Line Header - copy left -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7E7BD785-B192-0E40-8373-5127BF26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2030887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spcBef>
                <a:spcPts val="0"/>
              </a:spcBef>
              <a:spcAft>
                <a:spcPts val="3000"/>
              </a:spcAft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17">
            <a:extLst>
              <a:ext uri="{FF2B5EF4-FFF2-40B4-BE49-F238E27FC236}">
                <a16:creationId xmlns:a16="http://schemas.microsoft.com/office/drawing/2014/main" id="{C56AC9FB-F98D-074D-B659-7A68BB3B7807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sp>
        <p:nvSpPr>
          <p:cNvPr id="13" name="Picture Placeholder 1">
            <a:extLst>
              <a:ext uri="{FF2B5EF4-FFF2-40B4-BE49-F238E27FC236}">
                <a16:creationId xmlns:a16="http://schemas.microsoft.com/office/drawing/2014/main" id="{D51A42A8-EBAA-564C-9E09-4C7D4E5A131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5580" y="-1"/>
            <a:ext cx="6096000" cy="62087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2800" kern="1200" dirty="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</a:lstStyle>
          <a:p>
            <a:pPr marL="457200" lvl="0" indent="-4572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/>
              <a:t>Click to edit for photo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0AEA51F-D7FA-2648-A164-929390FD5CB2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078971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Line Header - copy left - image right - group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7E7BD785-B192-0E40-8373-5127BF26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2030887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spcBef>
                <a:spcPts val="0"/>
              </a:spcBef>
              <a:spcAft>
                <a:spcPts val="3000"/>
              </a:spcAft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17">
            <a:extLst>
              <a:ext uri="{FF2B5EF4-FFF2-40B4-BE49-F238E27FC236}">
                <a16:creationId xmlns:a16="http://schemas.microsoft.com/office/drawing/2014/main" id="{C56AC9FB-F98D-074D-B659-7A68BB3B7807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sp>
        <p:nvSpPr>
          <p:cNvPr id="13" name="Picture Placeholder 1">
            <a:extLst>
              <a:ext uri="{FF2B5EF4-FFF2-40B4-BE49-F238E27FC236}">
                <a16:creationId xmlns:a16="http://schemas.microsoft.com/office/drawing/2014/main" id="{D51A42A8-EBAA-564C-9E09-4C7D4E5A131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5580" y="-1"/>
            <a:ext cx="6096000" cy="62087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2800" kern="1200" dirty="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</a:lstStyle>
          <a:p>
            <a:pPr marL="457200" lvl="0" indent="-4572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/>
              <a:t>Click to edit for photo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0AEA51F-D7FA-2648-A164-929390FD5CB2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D6141078-0AFF-144A-82B4-EC5B145DFA3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1178637-70FF-3449-BA53-D2B0717389F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F9F205F-30DC-054B-9135-EC2CAFFE061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59564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Line Header - copy left - image right - hand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7E7BD785-B192-0E40-8373-5127BF26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2030887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spcBef>
                <a:spcPts val="0"/>
              </a:spcBef>
              <a:spcAft>
                <a:spcPts val="3000"/>
              </a:spcAft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17">
            <a:extLst>
              <a:ext uri="{FF2B5EF4-FFF2-40B4-BE49-F238E27FC236}">
                <a16:creationId xmlns:a16="http://schemas.microsoft.com/office/drawing/2014/main" id="{C56AC9FB-F98D-074D-B659-7A68BB3B7807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sp>
        <p:nvSpPr>
          <p:cNvPr id="13" name="Picture Placeholder 1">
            <a:extLst>
              <a:ext uri="{FF2B5EF4-FFF2-40B4-BE49-F238E27FC236}">
                <a16:creationId xmlns:a16="http://schemas.microsoft.com/office/drawing/2014/main" id="{D51A42A8-EBAA-564C-9E09-4C7D4E5A131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5580" y="-1"/>
            <a:ext cx="6096000" cy="62087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2800" kern="1200" dirty="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</a:lstStyle>
          <a:p>
            <a:pPr marL="457200" lvl="0" indent="-4572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/>
              <a:t>Click to edit for photo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0AEA51F-D7FA-2648-A164-929390FD5CB2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527FD169-A85C-474F-80C8-4098EFD0917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C90DBC0-D7D6-584B-A93F-D102427C3F0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11763CC-DD51-0F4D-AE81-ACB231C4F43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2907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 Line Header - copy left - image right - instru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7E7BD785-B192-0E40-8373-5127BF26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2030887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spcBef>
                <a:spcPts val="0"/>
              </a:spcBef>
              <a:spcAft>
                <a:spcPts val="3000"/>
              </a:spcAft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17">
            <a:extLst>
              <a:ext uri="{FF2B5EF4-FFF2-40B4-BE49-F238E27FC236}">
                <a16:creationId xmlns:a16="http://schemas.microsoft.com/office/drawing/2014/main" id="{C56AC9FB-F98D-074D-B659-7A68BB3B7807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sp>
        <p:nvSpPr>
          <p:cNvPr id="13" name="Picture Placeholder 1">
            <a:extLst>
              <a:ext uri="{FF2B5EF4-FFF2-40B4-BE49-F238E27FC236}">
                <a16:creationId xmlns:a16="http://schemas.microsoft.com/office/drawing/2014/main" id="{D51A42A8-EBAA-564C-9E09-4C7D4E5A131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5580" y="-1"/>
            <a:ext cx="6096000" cy="62087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2800" kern="1200" dirty="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</a:lstStyle>
          <a:p>
            <a:pPr marL="457200" lvl="0" indent="-4572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/>
              <a:t>Click to edit for photo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0AEA51F-D7FA-2648-A164-929390FD5CB2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C4FF5A00-56BD-5A48-8548-0C2D4A4BA59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88D8567-3272-B445-A0F1-1B4222E0551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1059861-57B6-C049-98EA-BD6DAAC06DB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11635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">
            <a:extLst>
              <a:ext uri="{FF2B5EF4-FFF2-40B4-BE49-F238E27FC236}">
                <a16:creationId xmlns:a16="http://schemas.microsoft.com/office/drawing/2014/main" id="{2681AE06-9DF6-4FAF-A671-AA1A6DE2344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20877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Add Image Here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81C76286-663E-1E4D-BA3C-3D38D9059B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EF95511-1383-7F40-B122-BB50A232E969}" type="slidenum">
              <a:rPr lang="en-US" smtClean="0">
                <a:solidFill>
                  <a:srgbClr val="132E3E"/>
                </a:solidFill>
              </a:rPr>
              <a:pPr/>
              <a:t>‹Nº›</a:t>
            </a:fld>
            <a:endParaRPr lang="en-US" dirty="0">
              <a:solidFill>
                <a:srgbClr val="132E3E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9A6651E-E38A-574D-B65C-051784F96710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ontent Placeholder 17">
            <a:extLst>
              <a:ext uri="{FF2B5EF4-FFF2-40B4-BE49-F238E27FC236}">
                <a16:creationId xmlns:a16="http://schemas.microsoft.com/office/drawing/2014/main" id="{815C748D-1E5A-254A-BC69-A01571FF5E9E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799" y="295772"/>
            <a:ext cx="11484864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1200" dirty="0">
                <a:solidFill>
                  <a:srgbClr val="333333"/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Session Name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6493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411112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struction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67446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marL="571500" indent="-571500">
              <a:buFont typeface="+mj-lt"/>
              <a:buAutoNum type="arabicPeriod"/>
            </a:pPr>
            <a:r>
              <a:rPr lang="en-US" dirty="0"/>
              <a:t>Instruction 1</a:t>
            </a:r>
          </a:p>
          <a:p>
            <a:pPr marL="571500" indent="-571500">
              <a:buFont typeface="+mj-lt"/>
              <a:buAutoNum type="arabicPeriod"/>
            </a:pPr>
            <a:r>
              <a:rPr lang="en-US" dirty="0"/>
              <a:t>Instruction 2</a:t>
            </a:r>
          </a:p>
          <a:p>
            <a:pPr marL="571500" indent="-571500">
              <a:buFont typeface="+mj-lt"/>
              <a:buAutoNum type="arabicPeriod"/>
            </a:pPr>
            <a:r>
              <a:rPr lang="en-US" dirty="0"/>
              <a:t>Instruction 3</a:t>
            </a:r>
          </a:p>
          <a:p>
            <a:pPr marL="571500" indent="-571500">
              <a:buFont typeface="+mj-lt"/>
              <a:buAutoNum type="arabicPeriod"/>
            </a:pPr>
            <a:r>
              <a:rPr lang="en-US" dirty="0"/>
              <a:t>Instruction 4</a:t>
            </a:r>
          </a:p>
          <a:p>
            <a:pPr marL="571500" indent="-571500">
              <a:buFont typeface="+mj-lt"/>
              <a:buAutoNum type="arabicPeriod"/>
            </a:pPr>
            <a:r>
              <a:rPr lang="en-US" dirty="0"/>
              <a:t>Instruction 5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Instruction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123824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ne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CCD0F799-051D-0544-80F4-5D4EF4E1E0A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164614" y="1422535"/>
            <a:ext cx="2205070" cy="335372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EAC515F-90E7-2141-82EE-363EF7808E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E38E137-831E-154E-BDA6-8FF9B6814F7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3586FC2-2CF1-C941-9104-579172D01B9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26737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ne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D0F799-051D-0544-80F4-5D4EF4E1E0A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164614" y="1422535"/>
            <a:ext cx="2205070" cy="335372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EAC515F-90E7-2141-82EE-363EF7808E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E38E137-831E-154E-BDA6-8FF9B6814F7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3586FC2-2CF1-C941-9104-579172D01B9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11" name="Content Placeholder 17">
            <a:extLst>
              <a:ext uri="{FF2B5EF4-FFF2-40B4-BE49-F238E27FC236}">
                <a16:creationId xmlns:a16="http://schemas.microsoft.com/office/drawing/2014/main" id="{B3518CC6-D5AF-4EFC-BFFC-3A2CF1128F1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57F84EC-F907-4788-BF83-7755AE852E7A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52012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9F21FA19-C554-4F4D-9AF3-AF721F1EF8E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396381" y="735241"/>
            <a:ext cx="1495238" cy="473828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CFE9EA3-5298-6E4F-B351-8509284C676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78D409D-7E04-A741-90A5-381A5751116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FC83179-CD24-AC4D-83D7-D85AB2E858A3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56986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21FA19-C554-4F4D-9AF3-AF721F1EF8E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396381" y="735241"/>
            <a:ext cx="1495238" cy="473828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CFE9EA3-5298-6E4F-B351-8509284C676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78D409D-7E04-A741-90A5-381A5751116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FC83179-CD24-AC4D-83D7-D85AB2E858A3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11" name="Content Placeholder 17">
            <a:extLst>
              <a:ext uri="{FF2B5EF4-FFF2-40B4-BE49-F238E27FC236}">
                <a16:creationId xmlns:a16="http://schemas.microsoft.com/office/drawing/2014/main" id="{CBA766D0-889A-40B5-B109-2D8417B6C03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F7844AE-23D6-4E92-BFD6-F0098ABEDD2C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818575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hree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761E9A5E-11B3-8246-8F14-72A40B6CFB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194240" y="1275664"/>
            <a:ext cx="3880665" cy="35467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F6FC75C-084B-DF4D-93D2-37F7F7AFD1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9680ECA-A292-E742-B7D3-130DB3392AD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FEB61CE-5688-3349-A85A-F502C503078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74365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hree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1E9A5E-11B3-8246-8F14-72A40B6CFB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194240" y="1275664"/>
            <a:ext cx="3880665" cy="35467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F6FC75C-084B-DF4D-93D2-37F7F7AFD1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9680ECA-A292-E742-B7D3-130DB3392AD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FEB61CE-5688-3349-A85A-F502C503078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11" name="Content Placeholder 17">
            <a:extLst>
              <a:ext uri="{FF2B5EF4-FFF2-40B4-BE49-F238E27FC236}">
                <a16:creationId xmlns:a16="http://schemas.microsoft.com/office/drawing/2014/main" id="{B4E3FB43-E860-4C37-B25E-89742C22EDB0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C8258B9-8D47-43E3-BB1B-EF1F1BFF0DC5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607784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Four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44DDB865-DB2B-7A45-9CCA-FB814925459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984060" y="989880"/>
            <a:ext cx="4319879" cy="431104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0639982-00CA-5044-B34D-1B6E0AD7637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23E0737-9AA2-7549-94ED-E6A31BCD52F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6376F26-9C0E-AB44-BD57-7C417E9A54A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35411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Four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DDB865-DB2B-7A45-9CCA-FB814925459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984060" y="989880"/>
            <a:ext cx="4319879" cy="431104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0639982-00CA-5044-B34D-1B6E0AD7637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23E0737-9AA2-7549-94ED-E6A31BCD52F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6376F26-9C0E-AB44-BD57-7C417E9A54A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11" name="Content Placeholder 17">
            <a:extLst>
              <a:ext uri="{FF2B5EF4-FFF2-40B4-BE49-F238E27FC236}">
                <a16:creationId xmlns:a16="http://schemas.microsoft.com/office/drawing/2014/main" id="{75171EC2-A216-4851-9E54-A9F5B8665375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B8C10EC-903F-4324-A483-F2DC19775C1E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986252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Five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CD55D71D-79AE-7040-B32E-820594CEDBC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980958" y="944996"/>
            <a:ext cx="4326083" cy="429235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4542DD7-11C6-0D4F-BB51-E41F12C0A10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0BE8554-14F4-3147-926F-67ADAF73DB0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DAA82C2-35E0-8B4F-80B8-B708D225397F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2244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Five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55D71D-79AE-7040-B32E-820594CEDBC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980958" y="944996"/>
            <a:ext cx="4326083" cy="429235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4542DD7-11C6-0D4F-BB51-E41F12C0A10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0BE8554-14F4-3147-926F-67ADAF73DB0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DAA82C2-35E0-8B4F-80B8-B708D225397F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11" name="Content Placeholder 17">
            <a:extLst>
              <a:ext uri="{FF2B5EF4-FFF2-40B4-BE49-F238E27FC236}">
                <a16:creationId xmlns:a16="http://schemas.microsoft.com/office/drawing/2014/main" id="{5B380B46-D138-48FA-BD84-40AFF3208948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5FEF1CD-937A-458C-8C5E-06966DC97065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5904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ix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8B2953C5-6C24-C44D-858B-1CCC85794AA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337735" y="856034"/>
            <a:ext cx="3612528" cy="467417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287C7A5-D6DC-2044-AEC8-0766A68DC6D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9ABC47D-BF4E-784C-BE9F-BC7CC1C6752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BD2A958-59FE-104E-84EF-26BEC98BFCFF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39354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ix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2953C5-6C24-C44D-858B-1CCC85794AA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337735" y="856034"/>
            <a:ext cx="3612528" cy="467417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287C7A5-D6DC-2044-AEC8-0766A68DC6D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9ABC47D-BF4E-784C-BE9F-BC7CC1C6752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BD2A958-59FE-104E-84EF-26BEC98BFCFF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11" name="Content Placeholder 17">
            <a:extLst>
              <a:ext uri="{FF2B5EF4-FFF2-40B4-BE49-F238E27FC236}">
                <a16:creationId xmlns:a16="http://schemas.microsoft.com/office/drawing/2014/main" id="{4360E4B6-3358-477A-B6D4-D1C99BC4342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7D3755E-1A21-46D1-AA13-8D2945546361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543604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ven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34FCDEF2-B7DA-E24D-80B5-DD44E56A432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998681" y="1032395"/>
            <a:ext cx="4290637" cy="422180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CD674B7-BF0A-3041-BA16-6DDBA5AB6AE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EC30C2E-C923-384A-89A0-0464FC333D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B743481-B6CC-7E40-AFE8-9EAB4C5FEC7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36697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even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FCDEF2-B7DA-E24D-80B5-DD44E56A432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998681" y="1032395"/>
            <a:ext cx="4290637" cy="422180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CD674B7-BF0A-3041-BA16-6DDBA5AB6AE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EC30C2E-C923-384A-89A0-0464FC333D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B743481-B6CC-7E40-AFE8-9EAB4C5FEC7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11" name="Content Placeholder 17">
            <a:extLst>
              <a:ext uri="{FF2B5EF4-FFF2-40B4-BE49-F238E27FC236}">
                <a16:creationId xmlns:a16="http://schemas.microsoft.com/office/drawing/2014/main" id="{E84576A7-C161-41FC-B26E-839D576514E7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8B25FF0-1BB4-4165-BABF-F1D5C03D4CF1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385322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D4DF8881-EAF5-BC41-BBDE-5EFBCDC9020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052553" y="1089497"/>
            <a:ext cx="4182894" cy="418289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14016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DF8881-EAF5-BC41-BBDE-5EFBCDC9020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052553" y="1089497"/>
            <a:ext cx="4182894" cy="418289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11" name="Content Placeholder 17">
            <a:extLst>
              <a:ext uri="{FF2B5EF4-FFF2-40B4-BE49-F238E27FC236}">
                <a16:creationId xmlns:a16="http://schemas.microsoft.com/office/drawing/2014/main" id="{90A58F31-7B18-476B-8815-9A917FF6706F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60B95F8-5CB6-4DA2-BD72-CABFD6475789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956856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77BB155-14B6-4753-BA62-AAE65E3F9468}"/>
              </a:ext>
            </a:extLst>
          </p:cNvPr>
          <p:cNvSpPr/>
          <p:nvPr userDrawn="1"/>
        </p:nvSpPr>
        <p:spPr>
          <a:xfrm>
            <a:off x="6450227" y="295773"/>
            <a:ext cx="5436973" cy="56231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979D589-5EB9-E445-98D9-79F51AA16287}"/>
              </a:ext>
            </a:extLst>
          </p:cNvPr>
          <p:cNvGrpSpPr/>
          <p:nvPr userDrawn="1"/>
        </p:nvGrpSpPr>
        <p:grpSpPr>
          <a:xfrm>
            <a:off x="10674661" y="1919069"/>
            <a:ext cx="990825" cy="1061604"/>
            <a:chOff x="10801661" y="3191502"/>
            <a:chExt cx="990825" cy="1061604"/>
          </a:xfrm>
        </p:grpSpPr>
        <p:sp>
          <p:nvSpPr>
            <p:cNvPr id="38" name="Flowchart: Process 22">
              <a:extLst>
                <a:ext uri="{FF2B5EF4-FFF2-40B4-BE49-F238E27FC236}">
                  <a16:creationId xmlns:a16="http://schemas.microsoft.com/office/drawing/2014/main" id="{C1AA6373-50C3-BF4C-A2DA-EF98A24D5225}"/>
                </a:ext>
              </a:extLst>
            </p:cNvPr>
            <p:cNvSpPr/>
            <p:nvPr userDrawn="1"/>
          </p:nvSpPr>
          <p:spPr>
            <a:xfrm>
              <a:off x="11626165" y="3191502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39" name="Picture 38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4A05CEF3-9CCF-A542-9AAE-323631A1DC6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801661" y="3191502"/>
              <a:ext cx="742526" cy="1061604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C06F70E-3A28-D444-B544-3036DA2C307F}"/>
              </a:ext>
            </a:extLst>
          </p:cNvPr>
          <p:cNvGrpSpPr/>
          <p:nvPr userDrawn="1"/>
        </p:nvGrpSpPr>
        <p:grpSpPr>
          <a:xfrm>
            <a:off x="10683076" y="3284440"/>
            <a:ext cx="982410" cy="1061604"/>
            <a:chOff x="10810076" y="4556873"/>
            <a:chExt cx="982410" cy="1061604"/>
          </a:xfrm>
        </p:grpSpPr>
        <p:sp>
          <p:nvSpPr>
            <p:cNvPr id="41" name="Flowchart: Process 23">
              <a:extLst>
                <a:ext uri="{FF2B5EF4-FFF2-40B4-BE49-F238E27FC236}">
                  <a16:creationId xmlns:a16="http://schemas.microsoft.com/office/drawing/2014/main" id="{B2948BE7-2DBD-FF4C-BDF8-5F2EEAA17E15}"/>
                </a:ext>
              </a:extLst>
            </p:cNvPr>
            <p:cNvSpPr/>
            <p:nvPr userDrawn="1"/>
          </p:nvSpPr>
          <p:spPr>
            <a:xfrm>
              <a:off x="11626165" y="4556873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42" name="Picture 41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A3E857CE-04E6-D740-B9C7-5712ADDFFE5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810076" y="4556873"/>
              <a:ext cx="742526" cy="1061604"/>
            </a:xfrm>
            <a:prstGeom prst="rect">
              <a:avLst/>
            </a:prstGeom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FB80A8A-8236-C94A-918E-C91D85946D9C}"/>
              </a:ext>
            </a:extLst>
          </p:cNvPr>
          <p:cNvGrpSpPr/>
          <p:nvPr userDrawn="1"/>
        </p:nvGrpSpPr>
        <p:grpSpPr>
          <a:xfrm>
            <a:off x="6697540" y="1919069"/>
            <a:ext cx="1014754" cy="1061604"/>
            <a:chOff x="6536725" y="516956"/>
            <a:chExt cx="1014754" cy="1061604"/>
          </a:xfrm>
        </p:grpSpPr>
        <p:sp>
          <p:nvSpPr>
            <p:cNvPr id="44" name="Flowchart: Process 17">
              <a:extLst>
                <a:ext uri="{FF2B5EF4-FFF2-40B4-BE49-F238E27FC236}">
                  <a16:creationId xmlns:a16="http://schemas.microsoft.com/office/drawing/2014/main" id="{86EB7E5C-E981-7F4E-A4C9-9923F324FBF4}"/>
                </a:ext>
              </a:extLst>
            </p:cNvPr>
            <p:cNvSpPr/>
            <p:nvPr userDrawn="1"/>
          </p:nvSpPr>
          <p:spPr>
            <a:xfrm>
              <a:off x="6536725" y="579109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45" name="Picture 44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05F3FD09-1180-A247-91DB-DB14D3306A1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08953" y="516956"/>
              <a:ext cx="742526" cy="1061604"/>
            </a:xfrm>
            <a:prstGeom prst="rect">
              <a:avLst/>
            </a:prstGeom>
          </p:spPr>
        </p:pic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72EA2E7-DCAA-FF45-A38D-922D243B1A71}"/>
              </a:ext>
            </a:extLst>
          </p:cNvPr>
          <p:cNvGrpSpPr/>
          <p:nvPr userDrawn="1"/>
        </p:nvGrpSpPr>
        <p:grpSpPr>
          <a:xfrm>
            <a:off x="6697540" y="3286909"/>
            <a:ext cx="1023169" cy="1061604"/>
            <a:chOff x="6536725" y="1884796"/>
            <a:chExt cx="1023169" cy="1061604"/>
          </a:xfrm>
        </p:grpSpPr>
        <p:sp>
          <p:nvSpPr>
            <p:cNvPr id="47" name="Flowchart: Process 20">
              <a:extLst>
                <a:ext uri="{FF2B5EF4-FFF2-40B4-BE49-F238E27FC236}">
                  <a16:creationId xmlns:a16="http://schemas.microsoft.com/office/drawing/2014/main" id="{39BA9223-48F0-9C4E-BF55-A2F504B99781}"/>
                </a:ext>
              </a:extLst>
            </p:cNvPr>
            <p:cNvSpPr/>
            <p:nvPr userDrawn="1"/>
          </p:nvSpPr>
          <p:spPr>
            <a:xfrm>
              <a:off x="6536725" y="194865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48" name="Picture 47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EA2D376D-3BDA-A747-BF19-1FCAC2D148C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17368" y="1884796"/>
              <a:ext cx="742526" cy="1061604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2621378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77BB155-14B6-4753-BA62-AAE65E3F9468}"/>
              </a:ext>
            </a:extLst>
          </p:cNvPr>
          <p:cNvSpPr/>
          <p:nvPr userDrawn="1"/>
        </p:nvSpPr>
        <p:spPr>
          <a:xfrm>
            <a:off x="6450227" y="295773"/>
            <a:ext cx="5436973" cy="56231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Content Placeholder 17">
            <a:extLst>
              <a:ext uri="{FF2B5EF4-FFF2-40B4-BE49-F238E27FC236}">
                <a16:creationId xmlns:a16="http://schemas.microsoft.com/office/drawing/2014/main" id="{B9F43067-F54E-44D5-B9DC-6F09FB76F877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6182864-E08D-4479-A1ED-913A364AA2F2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419EBC2-195A-A346-B338-2A23C9A732B7}"/>
              </a:ext>
            </a:extLst>
          </p:cNvPr>
          <p:cNvGrpSpPr/>
          <p:nvPr userDrawn="1"/>
        </p:nvGrpSpPr>
        <p:grpSpPr>
          <a:xfrm>
            <a:off x="10674661" y="1919069"/>
            <a:ext cx="990825" cy="1061604"/>
            <a:chOff x="10801661" y="3191502"/>
            <a:chExt cx="990825" cy="1061604"/>
          </a:xfrm>
        </p:grpSpPr>
        <p:sp>
          <p:nvSpPr>
            <p:cNvPr id="22" name="Flowchart: Process 22">
              <a:extLst>
                <a:ext uri="{FF2B5EF4-FFF2-40B4-BE49-F238E27FC236}">
                  <a16:creationId xmlns:a16="http://schemas.microsoft.com/office/drawing/2014/main" id="{DBE5F9B2-8D0A-9644-9C6D-B66624BCD622}"/>
                </a:ext>
              </a:extLst>
            </p:cNvPr>
            <p:cNvSpPr/>
            <p:nvPr userDrawn="1"/>
          </p:nvSpPr>
          <p:spPr>
            <a:xfrm>
              <a:off x="11626165" y="3191502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25" name="Picture 24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E3E2E21A-4612-DC4C-A997-28291A2D28A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801661" y="3191502"/>
              <a:ext cx="742526" cy="1061604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72CDD36-856A-B941-B3B7-8139C02AE2B9}"/>
              </a:ext>
            </a:extLst>
          </p:cNvPr>
          <p:cNvGrpSpPr/>
          <p:nvPr userDrawn="1"/>
        </p:nvGrpSpPr>
        <p:grpSpPr>
          <a:xfrm>
            <a:off x="10683076" y="3284440"/>
            <a:ext cx="982410" cy="1061604"/>
            <a:chOff x="10810076" y="4556873"/>
            <a:chExt cx="982410" cy="1061604"/>
          </a:xfrm>
        </p:grpSpPr>
        <p:sp>
          <p:nvSpPr>
            <p:cNvPr id="27" name="Flowchart: Process 23">
              <a:extLst>
                <a:ext uri="{FF2B5EF4-FFF2-40B4-BE49-F238E27FC236}">
                  <a16:creationId xmlns:a16="http://schemas.microsoft.com/office/drawing/2014/main" id="{319F9D2E-52A0-F540-81EF-7F0121849BC8}"/>
                </a:ext>
              </a:extLst>
            </p:cNvPr>
            <p:cNvSpPr/>
            <p:nvPr userDrawn="1"/>
          </p:nvSpPr>
          <p:spPr>
            <a:xfrm>
              <a:off x="11626165" y="4556873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28" name="Picture 27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311FF310-F1DB-2B42-8CF1-6CD0855E895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810076" y="4556873"/>
              <a:ext cx="742526" cy="1061604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819B420-0E07-4743-BBFA-30755411E86E}"/>
              </a:ext>
            </a:extLst>
          </p:cNvPr>
          <p:cNvGrpSpPr/>
          <p:nvPr userDrawn="1"/>
        </p:nvGrpSpPr>
        <p:grpSpPr>
          <a:xfrm>
            <a:off x="6697540" y="1919069"/>
            <a:ext cx="1014754" cy="1061604"/>
            <a:chOff x="6536725" y="516956"/>
            <a:chExt cx="1014754" cy="1061604"/>
          </a:xfrm>
        </p:grpSpPr>
        <p:sp>
          <p:nvSpPr>
            <p:cNvPr id="30" name="Flowchart: Process 17">
              <a:extLst>
                <a:ext uri="{FF2B5EF4-FFF2-40B4-BE49-F238E27FC236}">
                  <a16:creationId xmlns:a16="http://schemas.microsoft.com/office/drawing/2014/main" id="{860CB1DF-43AB-7146-B572-3E3292756136}"/>
                </a:ext>
              </a:extLst>
            </p:cNvPr>
            <p:cNvSpPr/>
            <p:nvPr userDrawn="1"/>
          </p:nvSpPr>
          <p:spPr>
            <a:xfrm>
              <a:off x="6536725" y="579109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31" name="Picture 30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CEC14C57-9233-2B44-98C8-1CB27ED95C9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08953" y="516956"/>
              <a:ext cx="742526" cy="1061604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2C0374E-FFB6-384F-B83F-3E4F7BF0C839}"/>
              </a:ext>
            </a:extLst>
          </p:cNvPr>
          <p:cNvGrpSpPr/>
          <p:nvPr userDrawn="1"/>
        </p:nvGrpSpPr>
        <p:grpSpPr>
          <a:xfrm>
            <a:off x="6697540" y="3286909"/>
            <a:ext cx="1023169" cy="1061604"/>
            <a:chOff x="6536725" y="1884796"/>
            <a:chExt cx="1023169" cy="1061604"/>
          </a:xfrm>
        </p:grpSpPr>
        <p:sp>
          <p:nvSpPr>
            <p:cNvPr id="33" name="Flowchart: Process 20">
              <a:extLst>
                <a:ext uri="{FF2B5EF4-FFF2-40B4-BE49-F238E27FC236}">
                  <a16:creationId xmlns:a16="http://schemas.microsoft.com/office/drawing/2014/main" id="{9E2B6EFC-77B7-504F-9327-60298AE2850B}"/>
                </a:ext>
              </a:extLst>
            </p:cNvPr>
            <p:cNvSpPr/>
            <p:nvPr userDrawn="1"/>
          </p:nvSpPr>
          <p:spPr>
            <a:xfrm>
              <a:off x="6536725" y="194865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34" name="Picture 33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23779576-6AFD-1840-AE7A-36706A6B6D1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17368" y="1884796"/>
              <a:ext cx="742526" cy="1061604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90550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77BB155-14B6-4753-BA62-AAE65E3F9468}"/>
              </a:ext>
            </a:extLst>
          </p:cNvPr>
          <p:cNvSpPr/>
          <p:nvPr userDrawn="1"/>
        </p:nvSpPr>
        <p:spPr>
          <a:xfrm>
            <a:off x="6450227" y="295773"/>
            <a:ext cx="5436973" cy="56231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DE9CF0C-F5BC-0F41-A34D-69CA68CD8DF5}"/>
              </a:ext>
            </a:extLst>
          </p:cNvPr>
          <p:cNvGrpSpPr/>
          <p:nvPr userDrawn="1"/>
        </p:nvGrpSpPr>
        <p:grpSpPr>
          <a:xfrm>
            <a:off x="6689125" y="1313296"/>
            <a:ext cx="1023169" cy="1061604"/>
            <a:chOff x="6536725" y="1884796"/>
            <a:chExt cx="1023169" cy="1061604"/>
          </a:xfrm>
        </p:grpSpPr>
        <p:sp>
          <p:nvSpPr>
            <p:cNvPr id="20" name="Flowchart: Process 20">
              <a:extLst>
                <a:ext uri="{FF2B5EF4-FFF2-40B4-BE49-F238E27FC236}">
                  <a16:creationId xmlns:a16="http://schemas.microsoft.com/office/drawing/2014/main" id="{8EC99BC1-BABC-9D49-95C2-E5328984F70C}"/>
                </a:ext>
              </a:extLst>
            </p:cNvPr>
            <p:cNvSpPr/>
            <p:nvPr userDrawn="1"/>
          </p:nvSpPr>
          <p:spPr>
            <a:xfrm>
              <a:off x="6536725" y="194865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24" name="Picture 23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DEC3C8DA-F82B-7745-9E58-9DDC1BF2D4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17368" y="1884796"/>
              <a:ext cx="742526" cy="1061604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E6080A0-5065-7947-83F4-7796ABB849D2}"/>
              </a:ext>
            </a:extLst>
          </p:cNvPr>
          <p:cNvGrpSpPr/>
          <p:nvPr userDrawn="1"/>
        </p:nvGrpSpPr>
        <p:grpSpPr>
          <a:xfrm>
            <a:off x="10666225" y="1983927"/>
            <a:ext cx="982410" cy="1061604"/>
            <a:chOff x="10793225" y="1882327"/>
            <a:chExt cx="982410" cy="1061604"/>
          </a:xfrm>
        </p:grpSpPr>
        <p:sp>
          <p:nvSpPr>
            <p:cNvPr id="26" name="Flowchart: Process 23">
              <a:extLst>
                <a:ext uri="{FF2B5EF4-FFF2-40B4-BE49-F238E27FC236}">
                  <a16:creationId xmlns:a16="http://schemas.microsoft.com/office/drawing/2014/main" id="{D589BC3B-2030-CE4B-8EF4-ED6FCC6763E5}"/>
                </a:ext>
              </a:extLst>
            </p:cNvPr>
            <p:cNvSpPr/>
            <p:nvPr userDrawn="1"/>
          </p:nvSpPr>
          <p:spPr>
            <a:xfrm>
              <a:off x="11609314" y="188232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27" name="Picture 26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287F68E4-FFF6-BB42-8C1A-5A31EDB404E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793225" y="1882327"/>
              <a:ext cx="742526" cy="1061604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18D2C4D-931E-5240-B53F-A354C7A49819}"/>
              </a:ext>
            </a:extLst>
          </p:cNvPr>
          <p:cNvGrpSpPr/>
          <p:nvPr userDrawn="1"/>
        </p:nvGrpSpPr>
        <p:grpSpPr>
          <a:xfrm>
            <a:off x="10674661" y="3293102"/>
            <a:ext cx="990825" cy="1061604"/>
            <a:chOff x="10801661" y="3191502"/>
            <a:chExt cx="990825" cy="1061604"/>
          </a:xfrm>
        </p:grpSpPr>
        <p:sp>
          <p:nvSpPr>
            <p:cNvPr id="29" name="Flowchart: Process 22">
              <a:extLst>
                <a:ext uri="{FF2B5EF4-FFF2-40B4-BE49-F238E27FC236}">
                  <a16:creationId xmlns:a16="http://schemas.microsoft.com/office/drawing/2014/main" id="{C9246A4C-9253-FC41-9588-8A945B3453C4}"/>
                </a:ext>
              </a:extLst>
            </p:cNvPr>
            <p:cNvSpPr/>
            <p:nvPr userDrawn="1"/>
          </p:nvSpPr>
          <p:spPr>
            <a:xfrm>
              <a:off x="11626165" y="3191502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30" name="Picture 29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C07B20AF-07AE-DE44-89AD-70A8DF14C73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801661" y="3191502"/>
              <a:ext cx="742526" cy="1061604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948670C-4F3D-B14B-840A-E8D8091F3261}"/>
              </a:ext>
            </a:extLst>
          </p:cNvPr>
          <p:cNvGrpSpPr/>
          <p:nvPr userDrawn="1"/>
        </p:nvGrpSpPr>
        <p:grpSpPr>
          <a:xfrm>
            <a:off x="6697540" y="2620002"/>
            <a:ext cx="1014754" cy="1061604"/>
            <a:chOff x="6536725" y="516956"/>
            <a:chExt cx="1014754" cy="1061604"/>
          </a:xfrm>
        </p:grpSpPr>
        <p:sp>
          <p:nvSpPr>
            <p:cNvPr id="32" name="Flowchart: Process 17">
              <a:extLst>
                <a:ext uri="{FF2B5EF4-FFF2-40B4-BE49-F238E27FC236}">
                  <a16:creationId xmlns:a16="http://schemas.microsoft.com/office/drawing/2014/main" id="{A33193D1-4A73-C64D-857F-8163C810A762}"/>
                </a:ext>
              </a:extLst>
            </p:cNvPr>
            <p:cNvSpPr/>
            <p:nvPr userDrawn="1"/>
          </p:nvSpPr>
          <p:spPr>
            <a:xfrm>
              <a:off x="6536725" y="579109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33" name="Picture 32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3371D216-40E7-BB49-AF5F-193D9B34AB8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08953" y="516956"/>
              <a:ext cx="742526" cy="1061604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9668A17-EF1C-384E-8EDC-92CCE5BA7885}"/>
              </a:ext>
            </a:extLst>
          </p:cNvPr>
          <p:cNvGrpSpPr/>
          <p:nvPr userDrawn="1"/>
        </p:nvGrpSpPr>
        <p:grpSpPr>
          <a:xfrm>
            <a:off x="6697540" y="3987842"/>
            <a:ext cx="1023169" cy="1061604"/>
            <a:chOff x="6536725" y="1884796"/>
            <a:chExt cx="1023169" cy="1061604"/>
          </a:xfrm>
        </p:grpSpPr>
        <p:sp>
          <p:nvSpPr>
            <p:cNvPr id="35" name="Flowchart: Process 20">
              <a:extLst>
                <a:ext uri="{FF2B5EF4-FFF2-40B4-BE49-F238E27FC236}">
                  <a16:creationId xmlns:a16="http://schemas.microsoft.com/office/drawing/2014/main" id="{A380FC60-7110-4B4C-9D7E-9DFB5F92ED48}"/>
                </a:ext>
              </a:extLst>
            </p:cNvPr>
            <p:cNvSpPr/>
            <p:nvPr userDrawn="1"/>
          </p:nvSpPr>
          <p:spPr>
            <a:xfrm>
              <a:off x="6536725" y="194865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36" name="Picture 35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36BE4AEA-07DD-B544-984A-5AEA2FF0C10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17368" y="1884796"/>
              <a:ext cx="742526" cy="1061604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2424626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77BB155-14B6-4753-BA62-AAE65E3F9468}"/>
              </a:ext>
            </a:extLst>
          </p:cNvPr>
          <p:cNvSpPr/>
          <p:nvPr userDrawn="1"/>
        </p:nvSpPr>
        <p:spPr>
          <a:xfrm>
            <a:off x="6450227" y="295773"/>
            <a:ext cx="5436973" cy="56231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Content Placeholder 17">
            <a:extLst>
              <a:ext uri="{FF2B5EF4-FFF2-40B4-BE49-F238E27FC236}">
                <a16:creationId xmlns:a16="http://schemas.microsoft.com/office/drawing/2014/main" id="{A8FCE80B-FF03-4BD4-B5D1-5F544BCA230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CCB9793-9477-4A84-834E-5A2459D22DC8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E3245D8-BCC5-EA43-9BE3-509524C1DFF9}"/>
              </a:ext>
            </a:extLst>
          </p:cNvPr>
          <p:cNvGrpSpPr/>
          <p:nvPr userDrawn="1"/>
        </p:nvGrpSpPr>
        <p:grpSpPr>
          <a:xfrm>
            <a:off x="6689125" y="1313296"/>
            <a:ext cx="1023169" cy="1061604"/>
            <a:chOff x="6536725" y="1884796"/>
            <a:chExt cx="1023169" cy="1061604"/>
          </a:xfrm>
        </p:grpSpPr>
        <p:sp>
          <p:nvSpPr>
            <p:cNvPr id="25" name="Flowchart: Process 20">
              <a:extLst>
                <a:ext uri="{FF2B5EF4-FFF2-40B4-BE49-F238E27FC236}">
                  <a16:creationId xmlns:a16="http://schemas.microsoft.com/office/drawing/2014/main" id="{9C87C49D-83E4-CC4F-B765-2954BF1F637F}"/>
                </a:ext>
              </a:extLst>
            </p:cNvPr>
            <p:cNvSpPr/>
            <p:nvPr userDrawn="1"/>
          </p:nvSpPr>
          <p:spPr>
            <a:xfrm>
              <a:off x="6536725" y="194865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26" name="Picture 25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905614D9-B5EB-4F4A-A527-20F13692045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17368" y="1884796"/>
              <a:ext cx="742526" cy="1061604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41931D8-80CC-6D43-9E5B-E7F109FCFEEA}"/>
              </a:ext>
            </a:extLst>
          </p:cNvPr>
          <p:cNvGrpSpPr/>
          <p:nvPr userDrawn="1"/>
        </p:nvGrpSpPr>
        <p:grpSpPr>
          <a:xfrm>
            <a:off x="10666225" y="1983927"/>
            <a:ext cx="982410" cy="1061604"/>
            <a:chOff x="10793225" y="1882327"/>
            <a:chExt cx="982410" cy="1061604"/>
          </a:xfrm>
        </p:grpSpPr>
        <p:sp>
          <p:nvSpPr>
            <p:cNvPr id="28" name="Flowchart: Process 23">
              <a:extLst>
                <a:ext uri="{FF2B5EF4-FFF2-40B4-BE49-F238E27FC236}">
                  <a16:creationId xmlns:a16="http://schemas.microsoft.com/office/drawing/2014/main" id="{BD6BF5CD-51E5-234F-810A-554F0DD9DCB5}"/>
                </a:ext>
              </a:extLst>
            </p:cNvPr>
            <p:cNvSpPr/>
            <p:nvPr userDrawn="1"/>
          </p:nvSpPr>
          <p:spPr>
            <a:xfrm>
              <a:off x="11609314" y="188232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29" name="Picture 28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451005BC-B058-F54F-B5E7-FA4991FC78E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793225" y="1882327"/>
              <a:ext cx="742526" cy="1061604"/>
            </a:xfrm>
            <a:prstGeom prst="rect">
              <a:avLst/>
            </a:prstGeom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AC8D762-828B-9D40-9069-E48ADD847F63}"/>
              </a:ext>
            </a:extLst>
          </p:cNvPr>
          <p:cNvGrpSpPr/>
          <p:nvPr userDrawn="1"/>
        </p:nvGrpSpPr>
        <p:grpSpPr>
          <a:xfrm>
            <a:off x="10674661" y="3293102"/>
            <a:ext cx="990825" cy="1061604"/>
            <a:chOff x="10801661" y="3191502"/>
            <a:chExt cx="990825" cy="1061604"/>
          </a:xfrm>
        </p:grpSpPr>
        <p:sp>
          <p:nvSpPr>
            <p:cNvPr id="31" name="Flowchart: Process 22">
              <a:extLst>
                <a:ext uri="{FF2B5EF4-FFF2-40B4-BE49-F238E27FC236}">
                  <a16:creationId xmlns:a16="http://schemas.microsoft.com/office/drawing/2014/main" id="{E14E1A00-8584-064B-A763-D8C775326ECA}"/>
                </a:ext>
              </a:extLst>
            </p:cNvPr>
            <p:cNvSpPr/>
            <p:nvPr userDrawn="1"/>
          </p:nvSpPr>
          <p:spPr>
            <a:xfrm>
              <a:off x="11626165" y="3191502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32" name="Picture 31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54665985-D799-0D49-A76E-983A73A618D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801661" y="3191502"/>
              <a:ext cx="742526" cy="1061604"/>
            </a:xfrm>
            <a:prstGeom prst="rect">
              <a:avLst/>
            </a:prstGeom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E2CE114-355F-7141-B5AF-53C5984ABD7D}"/>
              </a:ext>
            </a:extLst>
          </p:cNvPr>
          <p:cNvGrpSpPr/>
          <p:nvPr userDrawn="1"/>
        </p:nvGrpSpPr>
        <p:grpSpPr>
          <a:xfrm>
            <a:off x="6697540" y="2620002"/>
            <a:ext cx="1014754" cy="1061604"/>
            <a:chOff x="6536725" y="516956"/>
            <a:chExt cx="1014754" cy="1061604"/>
          </a:xfrm>
        </p:grpSpPr>
        <p:sp>
          <p:nvSpPr>
            <p:cNvPr id="34" name="Flowchart: Process 17">
              <a:extLst>
                <a:ext uri="{FF2B5EF4-FFF2-40B4-BE49-F238E27FC236}">
                  <a16:creationId xmlns:a16="http://schemas.microsoft.com/office/drawing/2014/main" id="{BEDF2CCA-C4FC-7B46-936B-F6B5E553FD09}"/>
                </a:ext>
              </a:extLst>
            </p:cNvPr>
            <p:cNvSpPr/>
            <p:nvPr userDrawn="1"/>
          </p:nvSpPr>
          <p:spPr>
            <a:xfrm>
              <a:off x="6536725" y="579109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35" name="Picture 34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E9A3ADE5-4C0D-1E43-B66F-4B28E09135A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08953" y="516956"/>
              <a:ext cx="742526" cy="1061604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29FAB10-F2D9-3A47-9971-1AD4DCAA4F4C}"/>
              </a:ext>
            </a:extLst>
          </p:cNvPr>
          <p:cNvGrpSpPr/>
          <p:nvPr userDrawn="1"/>
        </p:nvGrpSpPr>
        <p:grpSpPr>
          <a:xfrm>
            <a:off x="6697540" y="3987842"/>
            <a:ext cx="1023169" cy="1061604"/>
            <a:chOff x="6536725" y="1884796"/>
            <a:chExt cx="1023169" cy="1061604"/>
          </a:xfrm>
        </p:grpSpPr>
        <p:sp>
          <p:nvSpPr>
            <p:cNvPr id="37" name="Flowchart: Process 20">
              <a:extLst>
                <a:ext uri="{FF2B5EF4-FFF2-40B4-BE49-F238E27FC236}">
                  <a16:creationId xmlns:a16="http://schemas.microsoft.com/office/drawing/2014/main" id="{92CB6008-C9E2-CE4E-BA01-34D421A459F7}"/>
                </a:ext>
              </a:extLst>
            </p:cNvPr>
            <p:cNvSpPr/>
            <p:nvPr userDrawn="1"/>
          </p:nvSpPr>
          <p:spPr>
            <a:xfrm>
              <a:off x="6536725" y="194865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38" name="Picture 37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FED0321D-B2CA-6E49-9831-81B1BC7EFAE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17368" y="1884796"/>
              <a:ext cx="742526" cy="1061604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4022294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77BB155-14B6-4753-BA62-AAE65E3F9468}"/>
              </a:ext>
            </a:extLst>
          </p:cNvPr>
          <p:cNvSpPr/>
          <p:nvPr userDrawn="1"/>
        </p:nvSpPr>
        <p:spPr>
          <a:xfrm>
            <a:off x="6450227" y="295773"/>
            <a:ext cx="5436973" cy="56231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0D7A466-3074-1E41-974C-7B791B1B6CBE}"/>
              </a:ext>
            </a:extLst>
          </p:cNvPr>
          <p:cNvGrpSpPr/>
          <p:nvPr userDrawn="1"/>
        </p:nvGrpSpPr>
        <p:grpSpPr>
          <a:xfrm>
            <a:off x="6689125" y="1313296"/>
            <a:ext cx="1023169" cy="1061604"/>
            <a:chOff x="6536725" y="1884796"/>
            <a:chExt cx="1023169" cy="1061604"/>
          </a:xfrm>
        </p:grpSpPr>
        <p:sp>
          <p:nvSpPr>
            <p:cNvPr id="20" name="Flowchart: Process 20">
              <a:extLst>
                <a:ext uri="{FF2B5EF4-FFF2-40B4-BE49-F238E27FC236}">
                  <a16:creationId xmlns:a16="http://schemas.microsoft.com/office/drawing/2014/main" id="{854D5E3E-89F5-3A41-BDF6-FF10F5EA4E00}"/>
                </a:ext>
              </a:extLst>
            </p:cNvPr>
            <p:cNvSpPr/>
            <p:nvPr userDrawn="1"/>
          </p:nvSpPr>
          <p:spPr>
            <a:xfrm>
              <a:off x="6536725" y="194865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22" name="Picture 21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0F37C7E9-396F-9449-92DF-8CEC2F86275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17368" y="1884796"/>
              <a:ext cx="742526" cy="1061604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21624A9-CDB9-A94F-8D36-1B0A5AB0F93F}"/>
              </a:ext>
            </a:extLst>
          </p:cNvPr>
          <p:cNvGrpSpPr/>
          <p:nvPr userDrawn="1"/>
        </p:nvGrpSpPr>
        <p:grpSpPr>
          <a:xfrm>
            <a:off x="10666225" y="1310827"/>
            <a:ext cx="982410" cy="1061604"/>
            <a:chOff x="10793225" y="1882327"/>
            <a:chExt cx="982410" cy="1061604"/>
          </a:xfrm>
        </p:grpSpPr>
        <p:sp>
          <p:nvSpPr>
            <p:cNvPr id="28" name="Flowchart: Process 23">
              <a:extLst>
                <a:ext uri="{FF2B5EF4-FFF2-40B4-BE49-F238E27FC236}">
                  <a16:creationId xmlns:a16="http://schemas.microsoft.com/office/drawing/2014/main" id="{414D131C-E190-5442-8DBF-39277DD54C4A}"/>
                </a:ext>
              </a:extLst>
            </p:cNvPr>
            <p:cNvSpPr/>
            <p:nvPr userDrawn="1"/>
          </p:nvSpPr>
          <p:spPr>
            <a:xfrm>
              <a:off x="11609314" y="188232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29" name="Picture 28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A888F58C-9557-3348-B0A3-2879A7E8F07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793225" y="1882327"/>
              <a:ext cx="742526" cy="1061604"/>
            </a:xfrm>
            <a:prstGeom prst="rect">
              <a:avLst/>
            </a:prstGeom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CA4CF97-93C9-C047-BF94-43BA07C8E577}"/>
              </a:ext>
            </a:extLst>
          </p:cNvPr>
          <p:cNvGrpSpPr/>
          <p:nvPr userDrawn="1"/>
        </p:nvGrpSpPr>
        <p:grpSpPr>
          <a:xfrm>
            <a:off x="10674661" y="2620002"/>
            <a:ext cx="990825" cy="1061604"/>
            <a:chOff x="10801661" y="3191502"/>
            <a:chExt cx="990825" cy="1061604"/>
          </a:xfrm>
        </p:grpSpPr>
        <p:sp>
          <p:nvSpPr>
            <p:cNvPr id="31" name="Flowchart: Process 22">
              <a:extLst>
                <a:ext uri="{FF2B5EF4-FFF2-40B4-BE49-F238E27FC236}">
                  <a16:creationId xmlns:a16="http://schemas.microsoft.com/office/drawing/2014/main" id="{9F2C3974-4776-4841-BE36-2B014FE50E00}"/>
                </a:ext>
              </a:extLst>
            </p:cNvPr>
            <p:cNvSpPr/>
            <p:nvPr userDrawn="1"/>
          </p:nvSpPr>
          <p:spPr>
            <a:xfrm>
              <a:off x="11626165" y="3191502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32" name="Picture 31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0F04F119-CE58-664D-9467-A77C381F7D9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801661" y="3191502"/>
              <a:ext cx="742526" cy="1061604"/>
            </a:xfrm>
            <a:prstGeom prst="rect">
              <a:avLst/>
            </a:prstGeom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80E599A-B5B8-C740-BA90-6190576C37F1}"/>
              </a:ext>
            </a:extLst>
          </p:cNvPr>
          <p:cNvGrpSpPr/>
          <p:nvPr userDrawn="1"/>
        </p:nvGrpSpPr>
        <p:grpSpPr>
          <a:xfrm>
            <a:off x="10683076" y="3985373"/>
            <a:ext cx="982410" cy="1061604"/>
            <a:chOff x="10810076" y="4556873"/>
            <a:chExt cx="982410" cy="1061604"/>
          </a:xfrm>
        </p:grpSpPr>
        <p:sp>
          <p:nvSpPr>
            <p:cNvPr id="34" name="Flowchart: Process 23">
              <a:extLst>
                <a:ext uri="{FF2B5EF4-FFF2-40B4-BE49-F238E27FC236}">
                  <a16:creationId xmlns:a16="http://schemas.microsoft.com/office/drawing/2014/main" id="{46E6863B-2731-9B42-8017-F69E4BFEEC77}"/>
                </a:ext>
              </a:extLst>
            </p:cNvPr>
            <p:cNvSpPr/>
            <p:nvPr userDrawn="1"/>
          </p:nvSpPr>
          <p:spPr>
            <a:xfrm>
              <a:off x="11626165" y="4556873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35" name="Picture 34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ACB0C476-FB71-074D-BC27-CEF85FFF0B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810076" y="4556873"/>
              <a:ext cx="742526" cy="1061604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FEC82F5-F36F-F64B-AF8C-EE38B68E1723}"/>
              </a:ext>
            </a:extLst>
          </p:cNvPr>
          <p:cNvGrpSpPr/>
          <p:nvPr userDrawn="1"/>
        </p:nvGrpSpPr>
        <p:grpSpPr>
          <a:xfrm>
            <a:off x="6697540" y="2620002"/>
            <a:ext cx="1014754" cy="1061604"/>
            <a:chOff x="6536725" y="516956"/>
            <a:chExt cx="1014754" cy="1061604"/>
          </a:xfrm>
        </p:grpSpPr>
        <p:sp>
          <p:nvSpPr>
            <p:cNvPr id="37" name="Flowchart: Process 17">
              <a:extLst>
                <a:ext uri="{FF2B5EF4-FFF2-40B4-BE49-F238E27FC236}">
                  <a16:creationId xmlns:a16="http://schemas.microsoft.com/office/drawing/2014/main" id="{309194CC-4C86-014A-92EA-1B5DD0AF832D}"/>
                </a:ext>
              </a:extLst>
            </p:cNvPr>
            <p:cNvSpPr/>
            <p:nvPr userDrawn="1"/>
          </p:nvSpPr>
          <p:spPr>
            <a:xfrm>
              <a:off x="6536725" y="579109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38" name="Picture 37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6DE5436B-227B-0441-B326-4D5A0140983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08953" y="516956"/>
              <a:ext cx="742526" cy="1061604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8DEEAAE-9E8B-6E4C-B800-7BABE8960ED7}"/>
              </a:ext>
            </a:extLst>
          </p:cNvPr>
          <p:cNvGrpSpPr/>
          <p:nvPr userDrawn="1"/>
        </p:nvGrpSpPr>
        <p:grpSpPr>
          <a:xfrm>
            <a:off x="6697540" y="3987842"/>
            <a:ext cx="1023169" cy="1061604"/>
            <a:chOff x="6536725" y="1884796"/>
            <a:chExt cx="1023169" cy="1061604"/>
          </a:xfrm>
        </p:grpSpPr>
        <p:sp>
          <p:nvSpPr>
            <p:cNvPr id="40" name="Flowchart: Process 20">
              <a:extLst>
                <a:ext uri="{FF2B5EF4-FFF2-40B4-BE49-F238E27FC236}">
                  <a16:creationId xmlns:a16="http://schemas.microsoft.com/office/drawing/2014/main" id="{EE936B9D-85C7-7E41-A944-3131302C79FA}"/>
                </a:ext>
              </a:extLst>
            </p:cNvPr>
            <p:cNvSpPr/>
            <p:nvPr userDrawn="1"/>
          </p:nvSpPr>
          <p:spPr>
            <a:xfrm>
              <a:off x="6536725" y="194865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41" name="Picture 40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8B082110-C097-DF42-AE2E-EEB414CEBE4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17368" y="1884796"/>
              <a:ext cx="742526" cy="1061604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64173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77BB155-14B6-4753-BA62-AAE65E3F9468}"/>
              </a:ext>
            </a:extLst>
          </p:cNvPr>
          <p:cNvSpPr/>
          <p:nvPr userDrawn="1"/>
        </p:nvSpPr>
        <p:spPr>
          <a:xfrm>
            <a:off x="6450227" y="295773"/>
            <a:ext cx="5436973" cy="56231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Content Placeholder 17">
            <a:extLst>
              <a:ext uri="{FF2B5EF4-FFF2-40B4-BE49-F238E27FC236}">
                <a16:creationId xmlns:a16="http://schemas.microsoft.com/office/drawing/2014/main" id="{F8C92781-083C-4D07-8744-70B0AE86FC0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DEAC9D7-7F5B-4576-A9E8-343600006D04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F1D3E0E-57CB-164F-BACE-A56495DA368A}"/>
              </a:ext>
            </a:extLst>
          </p:cNvPr>
          <p:cNvGrpSpPr/>
          <p:nvPr userDrawn="1"/>
        </p:nvGrpSpPr>
        <p:grpSpPr>
          <a:xfrm>
            <a:off x="6689125" y="1313296"/>
            <a:ext cx="1023169" cy="1061604"/>
            <a:chOff x="6536725" y="1884796"/>
            <a:chExt cx="1023169" cy="1061604"/>
          </a:xfrm>
        </p:grpSpPr>
        <p:sp>
          <p:nvSpPr>
            <p:cNvPr id="26" name="Flowchart: Process 20">
              <a:extLst>
                <a:ext uri="{FF2B5EF4-FFF2-40B4-BE49-F238E27FC236}">
                  <a16:creationId xmlns:a16="http://schemas.microsoft.com/office/drawing/2014/main" id="{40BF5E4D-2A0B-DE45-B881-662E715B94D1}"/>
                </a:ext>
              </a:extLst>
            </p:cNvPr>
            <p:cNvSpPr/>
            <p:nvPr userDrawn="1"/>
          </p:nvSpPr>
          <p:spPr>
            <a:xfrm>
              <a:off x="6536725" y="194865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28" name="Picture 27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F4DADFB4-70E9-D047-A501-852B8873C8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17368" y="1884796"/>
              <a:ext cx="742526" cy="1061604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EC0F511-799A-2D4B-99D0-8BC0665A9A68}"/>
              </a:ext>
            </a:extLst>
          </p:cNvPr>
          <p:cNvGrpSpPr/>
          <p:nvPr userDrawn="1"/>
        </p:nvGrpSpPr>
        <p:grpSpPr>
          <a:xfrm>
            <a:off x="10666225" y="1310827"/>
            <a:ext cx="982410" cy="1061604"/>
            <a:chOff x="10793225" y="1882327"/>
            <a:chExt cx="982410" cy="1061604"/>
          </a:xfrm>
        </p:grpSpPr>
        <p:sp>
          <p:nvSpPr>
            <p:cNvPr id="30" name="Flowchart: Process 23">
              <a:extLst>
                <a:ext uri="{FF2B5EF4-FFF2-40B4-BE49-F238E27FC236}">
                  <a16:creationId xmlns:a16="http://schemas.microsoft.com/office/drawing/2014/main" id="{8301F2DB-1BBC-CA45-9933-5552728A65B6}"/>
                </a:ext>
              </a:extLst>
            </p:cNvPr>
            <p:cNvSpPr/>
            <p:nvPr userDrawn="1"/>
          </p:nvSpPr>
          <p:spPr>
            <a:xfrm>
              <a:off x="11609314" y="188232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31" name="Picture 30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523D9D13-6A85-EF46-8B00-69486E54A07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793225" y="1882327"/>
              <a:ext cx="742526" cy="1061604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5678E94-8A45-5A47-A959-EA08A86653B9}"/>
              </a:ext>
            </a:extLst>
          </p:cNvPr>
          <p:cNvGrpSpPr/>
          <p:nvPr userDrawn="1"/>
        </p:nvGrpSpPr>
        <p:grpSpPr>
          <a:xfrm>
            <a:off x="10674661" y="2620002"/>
            <a:ext cx="990825" cy="1061604"/>
            <a:chOff x="10801661" y="3191502"/>
            <a:chExt cx="990825" cy="1061604"/>
          </a:xfrm>
        </p:grpSpPr>
        <p:sp>
          <p:nvSpPr>
            <p:cNvPr id="33" name="Flowchart: Process 22">
              <a:extLst>
                <a:ext uri="{FF2B5EF4-FFF2-40B4-BE49-F238E27FC236}">
                  <a16:creationId xmlns:a16="http://schemas.microsoft.com/office/drawing/2014/main" id="{79633010-B046-BD4A-9D4D-D72BB785CFEB}"/>
                </a:ext>
              </a:extLst>
            </p:cNvPr>
            <p:cNvSpPr/>
            <p:nvPr userDrawn="1"/>
          </p:nvSpPr>
          <p:spPr>
            <a:xfrm>
              <a:off x="11626165" y="3191502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34" name="Picture 33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49A207C2-11C4-8544-BE25-32AFA317C73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801661" y="3191502"/>
              <a:ext cx="742526" cy="1061604"/>
            </a:xfrm>
            <a:prstGeom prst="rect">
              <a:avLst/>
            </a:prstGeom>
          </p:spPr>
        </p:pic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1225609-0E4C-A648-A6B9-20D1A1E3E4BF}"/>
              </a:ext>
            </a:extLst>
          </p:cNvPr>
          <p:cNvGrpSpPr/>
          <p:nvPr userDrawn="1"/>
        </p:nvGrpSpPr>
        <p:grpSpPr>
          <a:xfrm>
            <a:off x="10683076" y="3985373"/>
            <a:ext cx="982410" cy="1061604"/>
            <a:chOff x="10810076" y="4556873"/>
            <a:chExt cx="982410" cy="1061604"/>
          </a:xfrm>
        </p:grpSpPr>
        <p:sp>
          <p:nvSpPr>
            <p:cNvPr id="36" name="Flowchart: Process 23">
              <a:extLst>
                <a:ext uri="{FF2B5EF4-FFF2-40B4-BE49-F238E27FC236}">
                  <a16:creationId xmlns:a16="http://schemas.microsoft.com/office/drawing/2014/main" id="{45EB5A40-9854-5F47-B783-E818758A9525}"/>
                </a:ext>
              </a:extLst>
            </p:cNvPr>
            <p:cNvSpPr/>
            <p:nvPr userDrawn="1"/>
          </p:nvSpPr>
          <p:spPr>
            <a:xfrm>
              <a:off x="11626165" y="4556873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37" name="Picture 36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A99376BC-3764-4E49-B348-2FB5AE5BB2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810076" y="4556873"/>
              <a:ext cx="742526" cy="1061604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A8C096E-55C4-234F-AFBE-BC6185C6E5AD}"/>
              </a:ext>
            </a:extLst>
          </p:cNvPr>
          <p:cNvGrpSpPr/>
          <p:nvPr userDrawn="1"/>
        </p:nvGrpSpPr>
        <p:grpSpPr>
          <a:xfrm>
            <a:off x="6697540" y="2620002"/>
            <a:ext cx="1014754" cy="1061604"/>
            <a:chOff x="6536725" y="516956"/>
            <a:chExt cx="1014754" cy="1061604"/>
          </a:xfrm>
        </p:grpSpPr>
        <p:sp>
          <p:nvSpPr>
            <p:cNvPr id="39" name="Flowchart: Process 17">
              <a:extLst>
                <a:ext uri="{FF2B5EF4-FFF2-40B4-BE49-F238E27FC236}">
                  <a16:creationId xmlns:a16="http://schemas.microsoft.com/office/drawing/2014/main" id="{BA3E952A-7FF7-6043-851E-DE21B548001F}"/>
                </a:ext>
              </a:extLst>
            </p:cNvPr>
            <p:cNvSpPr/>
            <p:nvPr userDrawn="1"/>
          </p:nvSpPr>
          <p:spPr>
            <a:xfrm>
              <a:off x="6536725" y="579109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40" name="Picture 39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917DB2BC-9E16-FD44-87C4-2696EA1490E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08953" y="516956"/>
              <a:ext cx="742526" cy="1061604"/>
            </a:xfrm>
            <a:prstGeom prst="rect">
              <a:avLst/>
            </a:prstGeom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EA720C4-56F6-C344-BD27-A8B398E3701E}"/>
              </a:ext>
            </a:extLst>
          </p:cNvPr>
          <p:cNvGrpSpPr/>
          <p:nvPr userDrawn="1"/>
        </p:nvGrpSpPr>
        <p:grpSpPr>
          <a:xfrm>
            <a:off x="6697540" y="3987842"/>
            <a:ext cx="1023169" cy="1061604"/>
            <a:chOff x="6536725" y="1884796"/>
            <a:chExt cx="1023169" cy="1061604"/>
          </a:xfrm>
        </p:grpSpPr>
        <p:sp>
          <p:nvSpPr>
            <p:cNvPr id="42" name="Flowchart: Process 20">
              <a:extLst>
                <a:ext uri="{FF2B5EF4-FFF2-40B4-BE49-F238E27FC236}">
                  <a16:creationId xmlns:a16="http://schemas.microsoft.com/office/drawing/2014/main" id="{86DB9CF8-536C-5643-BF3F-1C24EC104F49}"/>
                </a:ext>
              </a:extLst>
            </p:cNvPr>
            <p:cNvSpPr/>
            <p:nvPr userDrawn="1"/>
          </p:nvSpPr>
          <p:spPr>
            <a:xfrm>
              <a:off x="6536725" y="194865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43" name="Picture 42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6FB06E1E-5813-4245-A9F3-B60729EF1F8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17368" y="1884796"/>
              <a:ext cx="742526" cy="1061604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4016258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77BB155-14B6-4753-BA62-AAE65E3F9468}"/>
              </a:ext>
            </a:extLst>
          </p:cNvPr>
          <p:cNvSpPr/>
          <p:nvPr userDrawn="1"/>
        </p:nvSpPr>
        <p:spPr>
          <a:xfrm>
            <a:off x="6450227" y="295773"/>
            <a:ext cx="5436973" cy="56231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1AE7361-EA07-AD40-8D15-6A32D64C3913}"/>
              </a:ext>
            </a:extLst>
          </p:cNvPr>
          <p:cNvGrpSpPr/>
          <p:nvPr userDrawn="1"/>
        </p:nvGrpSpPr>
        <p:grpSpPr>
          <a:xfrm>
            <a:off x="6689125" y="516956"/>
            <a:ext cx="1014754" cy="1061604"/>
            <a:chOff x="6536725" y="516956"/>
            <a:chExt cx="1014754" cy="1061604"/>
          </a:xfrm>
        </p:grpSpPr>
        <p:sp>
          <p:nvSpPr>
            <p:cNvPr id="20" name="Flowchart: Process 17">
              <a:extLst>
                <a:ext uri="{FF2B5EF4-FFF2-40B4-BE49-F238E27FC236}">
                  <a16:creationId xmlns:a16="http://schemas.microsoft.com/office/drawing/2014/main" id="{6B9BF740-A1EE-1B43-84E9-CF1B696E93A7}"/>
                </a:ext>
              </a:extLst>
            </p:cNvPr>
            <p:cNvSpPr/>
            <p:nvPr userDrawn="1"/>
          </p:nvSpPr>
          <p:spPr>
            <a:xfrm>
              <a:off x="6536725" y="579109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26" name="Picture 25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AB617294-C07B-7846-BA34-2693613494F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08953" y="516956"/>
              <a:ext cx="742526" cy="1061604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C9052A5-4AED-6245-A2F7-DE551528812D}"/>
              </a:ext>
            </a:extLst>
          </p:cNvPr>
          <p:cNvGrpSpPr/>
          <p:nvPr userDrawn="1"/>
        </p:nvGrpSpPr>
        <p:grpSpPr>
          <a:xfrm>
            <a:off x="6689125" y="1884796"/>
            <a:ext cx="1023169" cy="1061604"/>
            <a:chOff x="6536725" y="1884796"/>
            <a:chExt cx="1023169" cy="1061604"/>
          </a:xfrm>
        </p:grpSpPr>
        <p:sp>
          <p:nvSpPr>
            <p:cNvPr id="28" name="Flowchart: Process 20">
              <a:extLst>
                <a:ext uri="{FF2B5EF4-FFF2-40B4-BE49-F238E27FC236}">
                  <a16:creationId xmlns:a16="http://schemas.microsoft.com/office/drawing/2014/main" id="{5735675A-BF5D-1741-91B3-7888EC04121E}"/>
                </a:ext>
              </a:extLst>
            </p:cNvPr>
            <p:cNvSpPr/>
            <p:nvPr userDrawn="1"/>
          </p:nvSpPr>
          <p:spPr>
            <a:xfrm>
              <a:off x="6536725" y="194865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29" name="Picture 28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BBCE95EB-FCAF-004A-82B8-CB79E044E97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17368" y="1884796"/>
              <a:ext cx="742526" cy="1061604"/>
            </a:xfrm>
            <a:prstGeom prst="rect">
              <a:avLst/>
            </a:prstGeom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285CEC9-B878-6D42-9842-B5A3F5F67DC2}"/>
              </a:ext>
            </a:extLst>
          </p:cNvPr>
          <p:cNvGrpSpPr/>
          <p:nvPr userDrawn="1"/>
        </p:nvGrpSpPr>
        <p:grpSpPr>
          <a:xfrm>
            <a:off x="10666225" y="1234627"/>
            <a:ext cx="982410" cy="1061604"/>
            <a:chOff x="10793225" y="1882327"/>
            <a:chExt cx="982410" cy="1061604"/>
          </a:xfrm>
        </p:grpSpPr>
        <p:sp>
          <p:nvSpPr>
            <p:cNvPr id="31" name="Flowchart: Process 23">
              <a:extLst>
                <a:ext uri="{FF2B5EF4-FFF2-40B4-BE49-F238E27FC236}">
                  <a16:creationId xmlns:a16="http://schemas.microsoft.com/office/drawing/2014/main" id="{A3257B1D-0B8C-4B47-9A10-B210352D4CE9}"/>
                </a:ext>
              </a:extLst>
            </p:cNvPr>
            <p:cNvSpPr/>
            <p:nvPr userDrawn="1"/>
          </p:nvSpPr>
          <p:spPr>
            <a:xfrm>
              <a:off x="11609314" y="188232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32" name="Picture 31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9EAA2C51-AF68-1A42-A3BE-D656DDF49EE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793225" y="1882327"/>
              <a:ext cx="742526" cy="1061604"/>
            </a:xfrm>
            <a:prstGeom prst="rect">
              <a:avLst/>
            </a:prstGeom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67DB2F0-A70A-6546-A573-A615A3D4C581}"/>
              </a:ext>
            </a:extLst>
          </p:cNvPr>
          <p:cNvGrpSpPr/>
          <p:nvPr userDrawn="1"/>
        </p:nvGrpSpPr>
        <p:grpSpPr>
          <a:xfrm>
            <a:off x="10674661" y="2543802"/>
            <a:ext cx="990825" cy="1061604"/>
            <a:chOff x="10801661" y="3191502"/>
            <a:chExt cx="990825" cy="1061604"/>
          </a:xfrm>
        </p:grpSpPr>
        <p:sp>
          <p:nvSpPr>
            <p:cNvPr id="34" name="Flowchart: Process 22">
              <a:extLst>
                <a:ext uri="{FF2B5EF4-FFF2-40B4-BE49-F238E27FC236}">
                  <a16:creationId xmlns:a16="http://schemas.microsoft.com/office/drawing/2014/main" id="{90E784B1-DDFA-2749-867B-1E2ECD1BCC6F}"/>
                </a:ext>
              </a:extLst>
            </p:cNvPr>
            <p:cNvSpPr/>
            <p:nvPr userDrawn="1"/>
          </p:nvSpPr>
          <p:spPr>
            <a:xfrm>
              <a:off x="11626165" y="3191502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35" name="Picture 34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989E5893-021F-4B44-9233-1361C0C1E8C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801661" y="3191502"/>
              <a:ext cx="742526" cy="1061604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8450E58-E6F5-A44B-B982-29F912FC8BEE}"/>
              </a:ext>
            </a:extLst>
          </p:cNvPr>
          <p:cNvGrpSpPr/>
          <p:nvPr userDrawn="1"/>
        </p:nvGrpSpPr>
        <p:grpSpPr>
          <a:xfrm>
            <a:off x="10683076" y="3909173"/>
            <a:ext cx="982410" cy="1061604"/>
            <a:chOff x="10810076" y="4556873"/>
            <a:chExt cx="982410" cy="1061604"/>
          </a:xfrm>
        </p:grpSpPr>
        <p:sp>
          <p:nvSpPr>
            <p:cNvPr id="37" name="Flowchart: Process 23">
              <a:extLst>
                <a:ext uri="{FF2B5EF4-FFF2-40B4-BE49-F238E27FC236}">
                  <a16:creationId xmlns:a16="http://schemas.microsoft.com/office/drawing/2014/main" id="{3867F053-4217-414C-BE7B-753C578451BF}"/>
                </a:ext>
              </a:extLst>
            </p:cNvPr>
            <p:cNvSpPr/>
            <p:nvPr userDrawn="1"/>
          </p:nvSpPr>
          <p:spPr>
            <a:xfrm>
              <a:off x="11626165" y="4556873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38" name="Picture 37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E9D191FE-DEF9-AA44-91D2-4AD99EED242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810076" y="4556873"/>
              <a:ext cx="742526" cy="1061604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F118D60-4180-8C44-B44C-E4CF40522CD8}"/>
              </a:ext>
            </a:extLst>
          </p:cNvPr>
          <p:cNvGrpSpPr/>
          <p:nvPr userDrawn="1"/>
        </p:nvGrpSpPr>
        <p:grpSpPr>
          <a:xfrm>
            <a:off x="6697540" y="3191502"/>
            <a:ext cx="1014754" cy="1061604"/>
            <a:chOff x="6536725" y="516956"/>
            <a:chExt cx="1014754" cy="1061604"/>
          </a:xfrm>
        </p:grpSpPr>
        <p:sp>
          <p:nvSpPr>
            <p:cNvPr id="40" name="Flowchart: Process 17">
              <a:extLst>
                <a:ext uri="{FF2B5EF4-FFF2-40B4-BE49-F238E27FC236}">
                  <a16:creationId xmlns:a16="http://schemas.microsoft.com/office/drawing/2014/main" id="{59A2796C-9B38-6248-A183-105FD1B17982}"/>
                </a:ext>
              </a:extLst>
            </p:cNvPr>
            <p:cNvSpPr/>
            <p:nvPr userDrawn="1"/>
          </p:nvSpPr>
          <p:spPr>
            <a:xfrm>
              <a:off x="6536725" y="579109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41" name="Picture 40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0244B72E-3C90-724A-B3E6-A8F178998C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08953" y="516956"/>
              <a:ext cx="742526" cy="1061604"/>
            </a:xfrm>
            <a:prstGeom prst="rect">
              <a:avLst/>
            </a:prstGeom>
          </p:spPr>
        </p:pic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A8509FE-FBEF-4E4A-9021-EAB06BAD815D}"/>
              </a:ext>
            </a:extLst>
          </p:cNvPr>
          <p:cNvGrpSpPr/>
          <p:nvPr userDrawn="1"/>
        </p:nvGrpSpPr>
        <p:grpSpPr>
          <a:xfrm>
            <a:off x="6697540" y="4559342"/>
            <a:ext cx="1023169" cy="1061604"/>
            <a:chOff x="6536725" y="1884796"/>
            <a:chExt cx="1023169" cy="1061604"/>
          </a:xfrm>
        </p:grpSpPr>
        <p:sp>
          <p:nvSpPr>
            <p:cNvPr id="43" name="Flowchart: Process 20">
              <a:extLst>
                <a:ext uri="{FF2B5EF4-FFF2-40B4-BE49-F238E27FC236}">
                  <a16:creationId xmlns:a16="http://schemas.microsoft.com/office/drawing/2014/main" id="{A31EC625-C0EA-7540-849F-0AF70CF9A87C}"/>
                </a:ext>
              </a:extLst>
            </p:cNvPr>
            <p:cNvSpPr/>
            <p:nvPr userDrawn="1"/>
          </p:nvSpPr>
          <p:spPr>
            <a:xfrm>
              <a:off x="6536725" y="194865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44" name="Picture 43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8AAAE88D-9AF7-7045-BC04-E1B54DBFC2A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17368" y="1884796"/>
              <a:ext cx="742526" cy="1061604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1325700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77BB155-14B6-4753-BA62-AAE65E3F9468}"/>
              </a:ext>
            </a:extLst>
          </p:cNvPr>
          <p:cNvSpPr/>
          <p:nvPr userDrawn="1"/>
        </p:nvSpPr>
        <p:spPr>
          <a:xfrm>
            <a:off x="6450227" y="295773"/>
            <a:ext cx="5436973" cy="56231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Content Placeholder 17">
            <a:extLst>
              <a:ext uri="{FF2B5EF4-FFF2-40B4-BE49-F238E27FC236}">
                <a16:creationId xmlns:a16="http://schemas.microsoft.com/office/drawing/2014/main" id="{BEF3300C-3625-4EBA-95EA-CE8B5D877B3D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36389C3-7444-45E2-9231-0E268C424C9E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BC0CC70-C23F-854A-A06E-182A3EA85199}"/>
              </a:ext>
            </a:extLst>
          </p:cNvPr>
          <p:cNvGrpSpPr/>
          <p:nvPr userDrawn="1"/>
        </p:nvGrpSpPr>
        <p:grpSpPr>
          <a:xfrm>
            <a:off x="6689125" y="516956"/>
            <a:ext cx="1014754" cy="1061604"/>
            <a:chOff x="6536725" y="516956"/>
            <a:chExt cx="1014754" cy="1061604"/>
          </a:xfrm>
        </p:grpSpPr>
        <p:sp>
          <p:nvSpPr>
            <p:cNvPr id="27" name="Flowchart: Process 17">
              <a:extLst>
                <a:ext uri="{FF2B5EF4-FFF2-40B4-BE49-F238E27FC236}">
                  <a16:creationId xmlns:a16="http://schemas.microsoft.com/office/drawing/2014/main" id="{89880F84-9CE6-8D4E-9B56-8533E0FB78E1}"/>
                </a:ext>
              </a:extLst>
            </p:cNvPr>
            <p:cNvSpPr/>
            <p:nvPr userDrawn="1"/>
          </p:nvSpPr>
          <p:spPr>
            <a:xfrm>
              <a:off x="6536725" y="579109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28" name="Picture 27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4B322781-E642-0D42-A901-7A0B20E07A0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08953" y="516956"/>
              <a:ext cx="742526" cy="1061604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413CEAF-4C95-DF4B-8706-90A35A7009DF}"/>
              </a:ext>
            </a:extLst>
          </p:cNvPr>
          <p:cNvGrpSpPr/>
          <p:nvPr userDrawn="1"/>
        </p:nvGrpSpPr>
        <p:grpSpPr>
          <a:xfrm>
            <a:off x="6689125" y="1884796"/>
            <a:ext cx="1023169" cy="1061604"/>
            <a:chOff x="6536725" y="1884796"/>
            <a:chExt cx="1023169" cy="1061604"/>
          </a:xfrm>
        </p:grpSpPr>
        <p:sp>
          <p:nvSpPr>
            <p:cNvPr id="30" name="Flowchart: Process 20">
              <a:extLst>
                <a:ext uri="{FF2B5EF4-FFF2-40B4-BE49-F238E27FC236}">
                  <a16:creationId xmlns:a16="http://schemas.microsoft.com/office/drawing/2014/main" id="{4ED072CD-C801-8344-B19D-7A4E8B6A1E92}"/>
                </a:ext>
              </a:extLst>
            </p:cNvPr>
            <p:cNvSpPr/>
            <p:nvPr userDrawn="1"/>
          </p:nvSpPr>
          <p:spPr>
            <a:xfrm>
              <a:off x="6536725" y="194865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31" name="Picture 30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6E2F786C-5062-7D4D-8496-D7D2AA90F3F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17368" y="1884796"/>
              <a:ext cx="742526" cy="1061604"/>
            </a:xfrm>
            <a:prstGeom prst="rect">
              <a:avLst/>
            </a:prstGeom>
          </p:spPr>
        </p:pic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00A367F-426A-CD4B-B4E6-1406E49D3A43}"/>
              </a:ext>
            </a:extLst>
          </p:cNvPr>
          <p:cNvGrpSpPr/>
          <p:nvPr userDrawn="1"/>
        </p:nvGrpSpPr>
        <p:grpSpPr>
          <a:xfrm>
            <a:off x="10666225" y="1234627"/>
            <a:ext cx="982410" cy="1061604"/>
            <a:chOff x="10793225" y="1882327"/>
            <a:chExt cx="982410" cy="1061604"/>
          </a:xfrm>
        </p:grpSpPr>
        <p:sp>
          <p:nvSpPr>
            <p:cNvPr id="36" name="Flowchart: Process 23">
              <a:extLst>
                <a:ext uri="{FF2B5EF4-FFF2-40B4-BE49-F238E27FC236}">
                  <a16:creationId xmlns:a16="http://schemas.microsoft.com/office/drawing/2014/main" id="{D8FA0CF1-4C91-3D4B-9B91-7E000B0CA480}"/>
                </a:ext>
              </a:extLst>
            </p:cNvPr>
            <p:cNvSpPr/>
            <p:nvPr userDrawn="1"/>
          </p:nvSpPr>
          <p:spPr>
            <a:xfrm>
              <a:off x="11609314" y="188232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37" name="Picture 36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CAC5E4D0-F162-0947-8BC8-91FA102DE12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793225" y="1882327"/>
              <a:ext cx="742526" cy="1061604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3B7AB71-2257-0243-8F3F-BA438DDD843C}"/>
              </a:ext>
            </a:extLst>
          </p:cNvPr>
          <p:cNvGrpSpPr/>
          <p:nvPr userDrawn="1"/>
        </p:nvGrpSpPr>
        <p:grpSpPr>
          <a:xfrm>
            <a:off x="10674661" y="2543802"/>
            <a:ext cx="990825" cy="1061604"/>
            <a:chOff x="10801661" y="3191502"/>
            <a:chExt cx="990825" cy="1061604"/>
          </a:xfrm>
        </p:grpSpPr>
        <p:sp>
          <p:nvSpPr>
            <p:cNvPr id="39" name="Flowchart: Process 22">
              <a:extLst>
                <a:ext uri="{FF2B5EF4-FFF2-40B4-BE49-F238E27FC236}">
                  <a16:creationId xmlns:a16="http://schemas.microsoft.com/office/drawing/2014/main" id="{08A3DB6B-B0BD-604D-831A-9BD5AA3FDC17}"/>
                </a:ext>
              </a:extLst>
            </p:cNvPr>
            <p:cNvSpPr/>
            <p:nvPr userDrawn="1"/>
          </p:nvSpPr>
          <p:spPr>
            <a:xfrm>
              <a:off x="11626165" y="3191502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40" name="Picture 39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0488CBDB-A6A1-5544-9C95-05BB8F4F4C7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801661" y="3191502"/>
              <a:ext cx="742526" cy="1061604"/>
            </a:xfrm>
            <a:prstGeom prst="rect">
              <a:avLst/>
            </a:prstGeom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D36DA5B-CFE9-5E42-9858-66DFF4E10BDE}"/>
              </a:ext>
            </a:extLst>
          </p:cNvPr>
          <p:cNvGrpSpPr/>
          <p:nvPr userDrawn="1"/>
        </p:nvGrpSpPr>
        <p:grpSpPr>
          <a:xfrm>
            <a:off x="10683076" y="3909173"/>
            <a:ext cx="982410" cy="1061604"/>
            <a:chOff x="10810076" y="4556873"/>
            <a:chExt cx="982410" cy="1061604"/>
          </a:xfrm>
        </p:grpSpPr>
        <p:sp>
          <p:nvSpPr>
            <p:cNvPr id="42" name="Flowchart: Process 23">
              <a:extLst>
                <a:ext uri="{FF2B5EF4-FFF2-40B4-BE49-F238E27FC236}">
                  <a16:creationId xmlns:a16="http://schemas.microsoft.com/office/drawing/2014/main" id="{3A745C27-C075-9341-A463-8597D1A1BED3}"/>
                </a:ext>
              </a:extLst>
            </p:cNvPr>
            <p:cNvSpPr/>
            <p:nvPr userDrawn="1"/>
          </p:nvSpPr>
          <p:spPr>
            <a:xfrm>
              <a:off x="11626165" y="4556873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43" name="Picture 42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BC2D8D67-3E0C-4245-8FF9-299ED6CB081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810076" y="4556873"/>
              <a:ext cx="742526" cy="1061604"/>
            </a:xfrm>
            <a:prstGeom prst="rect">
              <a:avLst/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F50778A-FCE5-B54F-BCDE-DA62533A35A9}"/>
              </a:ext>
            </a:extLst>
          </p:cNvPr>
          <p:cNvGrpSpPr/>
          <p:nvPr userDrawn="1"/>
        </p:nvGrpSpPr>
        <p:grpSpPr>
          <a:xfrm>
            <a:off x="6697540" y="3191502"/>
            <a:ext cx="1014754" cy="1061604"/>
            <a:chOff x="6536725" y="516956"/>
            <a:chExt cx="1014754" cy="1061604"/>
          </a:xfrm>
        </p:grpSpPr>
        <p:sp>
          <p:nvSpPr>
            <p:cNvPr id="45" name="Flowchart: Process 17">
              <a:extLst>
                <a:ext uri="{FF2B5EF4-FFF2-40B4-BE49-F238E27FC236}">
                  <a16:creationId xmlns:a16="http://schemas.microsoft.com/office/drawing/2014/main" id="{D531B2C0-2528-5943-9B92-6441D4B15C23}"/>
                </a:ext>
              </a:extLst>
            </p:cNvPr>
            <p:cNvSpPr/>
            <p:nvPr userDrawn="1"/>
          </p:nvSpPr>
          <p:spPr>
            <a:xfrm>
              <a:off x="6536725" y="579109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46" name="Picture 45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3C9A7FA1-4D4C-264D-A543-D9388747511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08953" y="516956"/>
              <a:ext cx="742526" cy="1061604"/>
            </a:xfrm>
            <a:prstGeom prst="rect">
              <a:avLst/>
            </a:prstGeom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CDDD8A04-DB7B-A643-85A2-3EF6188A4E6B}"/>
              </a:ext>
            </a:extLst>
          </p:cNvPr>
          <p:cNvGrpSpPr/>
          <p:nvPr userDrawn="1"/>
        </p:nvGrpSpPr>
        <p:grpSpPr>
          <a:xfrm>
            <a:off x="6697540" y="4559342"/>
            <a:ext cx="1023169" cy="1061604"/>
            <a:chOff x="6536725" y="1884796"/>
            <a:chExt cx="1023169" cy="1061604"/>
          </a:xfrm>
        </p:grpSpPr>
        <p:sp>
          <p:nvSpPr>
            <p:cNvPr id="48" name="Flowchart: Process 20">
              <a:extLst>
                <a:ext uri="{FF2B5EF4-FFF2-40B4-BE49-F238E27FC236}">
                  <a16:creationId xmlns:a16="http://schemas.microsoft.com/office/drawing/2014/main" id="{D887489A-55C3-F44D-AED0-2767D4A4CBA7}"/>
                </a:ext>
              </a:extLst>
            </p:cNvPr>
            <p:cNvSpPr/>
            <p:nvPr userDrawn="1"/>
          </p:nvSpPr>
          <p:spPr>
            <a:xfrm>
              <a:off x="6536725" y="194865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49" name="Picture 48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5C1A3690-9D6C-154B-BC61-44F8AD31762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17368" y="1884796"/>
              <a:ext cx="742526" cy="1061604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4253351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77BB155-14B6-4753-BA62-AAE65E3F9468}"/>
              </a:ext>
            </a:extLst>
          </p:cNvPr>
          <p:cNvSpPr/>
          <p:nvPr userDrawn="1"/>
        </p:nvSpPr>
        <p:spPr>
          <a:xfrm>
            <a:off x="6450227" y="295773"/>
            <a:ext cx="5436973" cy="56231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62D9B9B-DD2F-6F4B-8733-4CAB9BC58C29}"/>
              </a:ext>
            </a:extLst>
          </p:cNvPr>
          <p:cNvGrpSpPr/>
          <p:nvPr userDrawn="1"/>
        </p:nvGrpSpPr>
        <p:grpSpPr>
          <a:xfrm>
            <a:off x="6689125" y="516956"/>
            <a:ext cx="1014754" cy="1061604"/>
            <a:chOff x="6536725" y="516956"/>
            <a:chExt cx="1014754" cy="1061604"/>
          </a:xfrm>
        </p:grpSpPr>
        <p:sp>
          <p:nvSpPr>
            <p:cNvPr id="20" name="Flowchart: Process 17">
              <a:extLst>
                <a:ext uri="{FF2B5EF4-FFF2-40B4-BE49-F238E27FC236}">
                  <a16:creationId xmlns:a16="http://schemas.microsoft.com/office/drawing/2014/main" id="{84937B7B-6AD1-794E-AD30-862F2C5C6CF3}"/>
                </a:ext>
              </a:extLst>
            </p:cNvPr>
            <p:cNvSpPr/>
            <p:nvPr userDrawn="1"/>
          </p:nvSpPr>
          <p:spPr>
            <a:xfrm>
              <a:off x="6536725" y="579109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26" name="Picture 25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B4FD1411-16CD-6046-A868-728492CA442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08953" y="516956"/>
              <a:ext cx="742526" cy="1061604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E3B239F-7012-534B-BB8C-24DE17122DD4}"/>
              </a:ext>
            </a:extLst>
          </p:cNvPr>
          <p:cNvGrpSpPr/>
          <p:nvPr userDrawn="1"/>
        </p:nvGrpSpPr>
        <p:grpSpPr>
          <a:xfrm>
            <a:off x="6689125" y="1884796"/>
            <a:ext cx="1023169" cy="1061604"/>
            <a:chOff x="6536725" y="1884796"/>
            <a:chExt cx="1023169" cy="1061604"/>
          </a:xfrm>
        </p:grpSpPr>
        <p:sp>
          <p:nvSpPr>
            <p:cNvPr id="29" name="Flowchart: Process 20">
              <a:extLst>
                <a:ext uri="{FF2B5EF4-FFF2-40B4-BE49-F238E27FC236}">
                  <a16:creationId xmlns:a16="http://schemas.microsoft.com/office/drawing/2014/main" id="{8D3339E7-C3C5-6348-9015-AE8FDCF20076}"/>
                </a:ext>
              </a:extLst>
            </p:cNvPr>
            <p:cNvSpPr/>
            <p:nvPr userDrawn="1"/>
          </p:nvSpPr>
          <p:spPr>
            <a:xfrm>
              <a:off x="6536725" y="194865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30" name="Picture 29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B8E65C14-3E24-7147-B14F-F4CB12A8911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17368" y="1884796"/>
              <a:ext cx="742526" cy="1061604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D7A2C83-449B-F44F-865C-C105ACD0B309}"/>
              </a:ext>
            </a:extLst>
          </p:cNvPr>
          <p:cNvGrpSpPr/>
          <p:nvPr userDrawn="1"/>
        </p:nvGrpSpPr>
        <p:grpSpPr>
          <a:xfrm>
            <a:off x="10657810" y="516956"/>
            <a:ext cx="990825" cy="1061604"/>
            <a:chOff x="10784810" y="516956"/>
            <a:chExt cx="990825" cy="1061604"/>
          </a:xfrm>
        </p:grpSpPr>
        <p:sp>
          <p:nvSpPr>
            <p:cNvPr id="32" name="Flowchart: Process 22">
              <a:extLst>
                <a:ext uri="{FF2B5EF4-FFF2-40B4-BE49-F238E27FC236}">
                  <a16:creationId xmlns:a16="http://schemas.microsoft.com/office/drawing/2014/main" id="{E41E9897-FF52-F441-BBBA-88D04C07E6D8}"/>
                </a:ext>
              </a:extLst>
            </p:cNvPr>
            <p:cNvSpPr/>
            <p:nvPr userDrawn="1"/>
          </p:nvSpPr>
          <p:spPr>
            <a:xfrm>
              <a:off x="11609314" y="516956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33" name="Picture 32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A4172F35-1DB4-EC4C-BAFC-337F85AF5EB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784810" y="516956"/>
              <a:ext cx="742526" cy="1061604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2B0A7AC-4648-794C-936D-5F304E7D2D47}"/>
              </a:ext>
            </a:extLst>
          </p:cNvPr>
          <p:cNvGrpSpPr/>
          <p:nvPr userDrawn="1"/>
        </p:nvGrpSpPr>
        <p:grpSpPr>
          <a:xfrm>
            <a:off x="10666225" y="1882327"/>
            <a:ext cx="982410" cy="1061604"/>
            <a:chOff x="10793225" y="1882327"/>
            <a:chExt cx="982410" cy="1061604"/>
          </a:xfrm>
        </p:grpSpPr>
        <p:sp>
          <p:nvSpPr>
            <p:cNvPr id="35" name="Flowchart: Process 23">
              <a:extLst>
                <a:ext uri="{FF2B5EF4-FFF2-40B4-BE49-F238E27FC236}">
                  <a16:creationId xmlns:a16="http://schemas.microsoft.com/office/drawing/2014/main" id="{88BCB036-AE85-E54C-9344-3A74C1D2DACF}"/>
                </a:ext>
              </a:extLst>
            </p:cNvPr>
            <p:cNvSpPr/>
            <p:nvPr userDrawn="1"/>
          </p:nvSpPr>
          <p:spPr>
            <a:xfrm>
              <a:off x="11609314" y="188232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36" name="Picture 35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AB3A2AAD-0700-674F-A929-4DEED671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793225" y="1882327"/>
              <a:ext cx="742526" cy="1061604"/>
            </a:xfrm>
            <a:prstGeom prst="rect">
              <a:avLst/>
            </a:prstGeom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90BC3D6-8443-0540-BD37-21BC49F029C2}"/>
              </a:ext>
            </a:extLst>
          </p:cNvPr>
          <p:cNvGrpSpPr/>
          <p:nvPr userDrawn="1"/>
        </p:nvGrpSpPr>
        <p:grpSpPr>
          <a:xfrm>
            <a:off x="10674661" y="3191502"/>
            <a:ext cx="990825" cy="1061604"/>
            <a:chOff x="10801661" y="3191502"/>
            <a:chExt cx="990825" cy="1061604"/>
          </a:xfrm>
        </p:grpSpPr>
        <p:sp>
          <p:nvSpPr>
            <p:cNvPr id="38" name="Flowchart: Process 22">
              <a:extLst>
                <a:ext uri="{FF2B5EF4-FFF2-40B4-BE49-F238E27FC236}">
                  <a16:creationId xmlns:a16="http://schemas.microsoft.com/office/drawing/2014/main" id="{BB0F6FCD-6542-2148-9208-D12F60E6B931}"/>
                </a:ext>
              </a:extLst>
            </p:cNvPr>
            <p:cNvSpPr/>
            <p:nvPr userDrawn="1"/>
          </p:nvSpPr>
          <p:spPr>
            <a:xfrm>
              <a:off x="11626165" y="3191502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39" name="Picture 38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F120B3B3-BB5F-1044-8433-735FD6F8E35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801661" y="3191502"/>
              <a:ext cx="742526" cy="1061604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5BF56F6-75D9-804A-801B-2FE031DFA7DB}"/>
              </a:ext>
            </a:extLst>
          </p:cNvPr>
          <p:cNvGrpSpPr/>
          <p:nvPr userDrawn="1"/>
        </p:nvGrpSpPr>
        <p:grpSpPr>
          <a:xfrm>
            <a:off x="10683076" y="4556873"/>
            <a:ext cx="982410" cy="1061604"/>
            <a:chOff x="10810076" y="4556873"/>
            <a:chExt cx="982410" cy="1061604"/>
          </a:xfrm>
        </p:grpSpPr>
        <p:sp>
          <p:nvSpPr>
            <p:cNvPr id="41" name="Flowchart: Process 23">
              <a:extLst>
                <a:ext uri="{FF2B5EF4-FFF2-40B4-BE49-F238E27FC236}">
                  <a16:creationId xmlns:a16="http://schemas.microsoft.com/office/drawing/2014/main" id="{142CC7DD-F2D5-0A4E-829E-538932C572A6}"/>
                </a:ext>
              </a:extLst>
            </p:cNvPr>
            <p:cNvSpPr/>
            <p:nvPr userDrawn="1"/>
          </p:nvSpPr>
          <p:spPr>
            <a:xfrm>
              <a:off x="11626165" y="4556873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42" name="Picture 41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D9515C9A-E5F8-114F-B5BE-7DFACD64634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810076" y="4556873"/>
              <a:ext cx="742526" cy="1061604"/>
            </a:xfrm>
            <a:prstGeom prst="rect">
              <a:avLst/>
            </a:prstGeom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C9E2F77-DF9F-7B40-93DC-1FB90EAFF583}"/>
              </a:ext>
            </a:extLst>
          </p:cNvPr>
          <p:cNvGrpSpPr/>
          <p:nvPr userDrawn="1"/>
        </p:nvGrpSpPr>
        <p:grpSpPr>
          <a:xfrm>
            <a:off x="6697540" y="3191502"/>
            <a:ext cx="1014754" cy="1061604"/>
            <a:chOff x="6536725" y="516956"/>
            <a:chExt cx="1014754" cy="1061604"/>
          </a:xfrm>
        </p:grpSpPr>
        <p:sp>
          <p:nvSpPr>
            <p:cNvPr id="44" name="Flowchart: Process 17">
              <a:extLst>
                <a:ext uri="{FF2B5EF4-FFF2-40B4-BE49-F238E27FC236}">
                  <a16:creationId xmlns:a16="http://schemas.microsoft.com/office/drawing/2014/main" id="{E4D47160-7309-1441-BF7F-B1CCC1B5CBB6}"/>
                </a:ext>
              </a:extLst>
            </p:cNvPr>
            <p:cNvSpPr/>
            <p:nvPr userDrawn="1"/>
          </p:nvSpPr>
          <p:spPr>
            <a:xfrm>
              <a:off x="6536725" y="579109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45" name="Picture 44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6D386FE3-F5C4-624E-8547-914D954BAB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08953" y="516956"/>
              <a:ext cx="742526" cy="1061604"/>
            </a:xfrm>
            <a:prstGeom prst="rect">
              <a:avLst/>
            </a:prstGeom>
          </p:spPr>
        </p:pic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79FAB7E9-CB83-0B41-B505-6FA44EA3F7A8}"/>
              </a:ext>
            </a:extLst>
          </p:cNvPr>
          <p:cNvGrpSpPr/>
          <p:nvPr userDrawn="1"/>
        </p:nvGrpSpPr>
        <p:grpSpPr>
          <a:xfrm>
            <a:off x="6697540" y="4559342"/>
            <a:ext cx="1023169" cy="1061604"/>
            <a:chOff x="6536725" y="1884796"/>
            <a:chExt cx="1023169" cy="1061604"/>
          </a:xfrm>
        </p:grpSpPr>
        <p:sp>
          <p:nvSpPr>
            <p:cNvPr id="47" name="Flowchart: Process 20">
              <a:extLst>
                <a:ext uri="{FF2B5EF4-FFF2-40B4-BE49-F238E27FC236}">
                  <a16:creationId xmlns:a16="http://schemas.microsoft.com/office/drawing/2014/main" id="{CFD4FC60-8D25-3C4B-A718-FCC18ED8A201}"/>
                </a:ext>
              </a:extLst>
            </p:cNvPr>
            <p:cNvSpPr/>
            <p:nvPr userDrawn="1"/>
          </p:nvSpPr>
          <p:spPr>
            <a:xfrm>
              <a:off x="6536725" y="194865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48" name="Picture 47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E37430E2-B6BB-6B4D-8146-FC213297E2B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17368" y="1884796"/>
              <a:ext cx="742526" cy="1061604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2853259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77BB155-14B6-4753-BA62-AAE65E3F9468}"/>
              </a:ext>
            </a:extLst>
          </p:cNvPr>
          <p:cNvSpPr/>
          <p:nvPr userDrawn="1"/>
        </p:nvSpPr>
        <p:spPr>
          <a:xfrm>
            <a:off x="6450227" y="295773"/>
            <a:ext cx="5436973" cy="56231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Content Placeholder 17">
            <a:extLst>
              <a:ext uri="{FF2B5EF4-FFF2-40B4-BE49-F238E27FC236}">
                <a16:creationId xmlns:a16="http://schemas.microsoft.com/office/drawing/2014/main" id="{E383E8F3-63D6-47A1-AF40-808DDF1530C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2C960D0-D2CD-4294-AA5A-BEB610D0A266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E2D9BBB-376D-0448-8525-A33881DC3A9B}"/>
              </a:ext>
            </a:extLst>
          </p:cNvPr>
          <p:cNvGrpSpPr/>
          <p:nvPr userDrawn="1"/>
        </p:nvGrpSpPr>
        <p:grpSpPr>
          <a:xfrm>
            <a:off x="6689125" y="516956"/>
            <a:ext cx="1014754" cy="1061604"/>
            <a:chOff x="6536725" y="516956"/>
            <a:chExt cx="1014754" cy="1061604"/>
          </a:xfrm>
        </p:grpSpPr>
        <p:sp>
          <p:nvSpPr>
            <p:cNvPr id="28" name="Flowchart: Process 17">
              <a:extLst>
                <a:ext uri="{FF2B5EF4-FFF2-40B4-BE49-F238E27FC236}">
                  <a16:creationId xmlns:a16="http://schemas.microsoft.com/office/drawing/2014/main" id="{520C077D-6BFD-8F42-9844-8D76F4048D22}"/>
                </a:ext>
              </a:extLst>
            </p:cNvPr>
            <p:cNvSpPr/>
            <p:nvPr userDrawn="1"/>
          </p:nvSpPr>
          <p:spPr>
            <a:xfrm>
              <a:off x="6536725" y="579109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29" name="Picture 28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8BB12A44-E654-6844-AB90-C4C798BB92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08953" y="516956"/>
              <a:ext cx="742526" cy="1061604"/>
            </a:xfrm>
            <a:prstGeom prst="rect">
              <a:avLst/>
            </a:prstGeom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5E088F4-200C-BE40-9CDF-C126C0D36135}"/>
              </a:ext>
            </a:extLst>
          </p:cNvPr>
          <p:cNvGrpSpPr/>
          <p:nvPr userDrawn="1"/>
        </p:nvGrpSpPr>
        <p:grpSpPr>
          <a:xfrm>
            <a:off x="6689125" y="1884796"/>
            <a:ext cx="1023169" cy="1061604"/>
            <a:chOff x="6536725" y="1884796"/>
            <a:chExt cx="1023169" cy="1061604"/>
          </a:xfrm>
        </p:grpSpPr>
        <p:sp>
          <p:nvSpPr>
            <p:cNvPr id="31" name="Flowchart: Process 20">
              <a:extLst>
                <a:ext uri="{FF2B5EF4-FFF2-40B4-BE49-F238E27FC236}">
                  <a16:creationId xmlns:a16="http://schemas.microsoft.com/office/drawing/2014/main" id="{14B109AB-46F6-1545-B694-2EE76F3E1142}"/>
                </a:ext>
              </a:extLst>
            </p:cNvPr>
            <p:cNvSpPr/>
            <p:nvPr userDrawn="1"/>
          </p:nvSpPr>
          <p:spPr>
            <a:xfrm>
              <a:off x="6536725" y="194865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32" name="Picture 31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FECED4E3-2E2B-D64B-98C7-FC7E4924698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17368" y="1884796"/>
              <a:ext cx="742526" cy="1061604"/>
            </a:xfrm>
            <a:prstGeom prst="rect">
              <a:avLst/>
            </a:prstGeom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0DF5165-5744-AD44-9017-39689F4BE9C0}"/>
              </a:ext>
            </a:extLst>
          </p:cNvPr>
          <p:cNvGrpSpPr/>
          <p:nvPr userDrawn="1"/>
        </p:nvGrpSpPr>
        <p:grpSpPr>
          <a:xfrm>
            <a:off x="10657810" y="516956"/>
            <a:ext cx="990825" cy="1061604"/>
            <a:chOff x="10784810" y="516956"/>
            <a:chExt cx="990825" cy="1061604"/>
          </a:xfrm>
        </p:grpSpPr>
        <p:sp>
          <p:nvSpPr>
            <p:cNvPr id="34" name="Flowchart: Process 22">
              <a:extLst>
                <a:ext uri="{FF2B5EF4-FFF2-40B4-BE49-F238E27FC236}">
                  <a16:creationId xmlns:a16="http://schemas.microsoft.com/office/drawing/2014/main" id="{160A1DB5-5FEC-4A4F-BB3E-FB4CADB6D39D}"/>
                </a:ext>
              </a:extLst>
            </p:cNvPr>
            <p:cNvSpPr/>
            <p:nvPr userDrawn="1"/>
          </p:nvSpPr>
          <p:spPr>
            <a:xfrm>
              <a:off x="11609314" y="516956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35" name="Picture 34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CE9E7C88-7A3A-0C44-9A2E-93B80A3657F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784810" y="516956"/>
              <a:ext cx="742526" cy="1061604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96C0060-6941-D440-9BC2-9249B17647E8}"/>
              </a:ext>
            </a:extLst>
          </p:cNvPr>
          <p:cNvGrpSpPr/>
          <p:nvPr userDrawn="1"/>
        </p:nvGrpSpPr>
        <p:grpSpPr>
          <a:xfrm>
            <a:off x="10666225" y="1882327"/>
            <a:ext cx="982410" cy="1061604"/>
            <a:chOff x="10793225" y="1882327"/>
            <a:chExt cx="982410" cy="1061604"/>
          </a:xfrm>
        </p:grpSpPr>
        <p:sp>
          <p:nvSpPr>
            <p:cNvPr id="37" name="Flowchart: Process 23">
              <a:extLst>
                <a:ext uri="{FF2B5EF4-FFF2-40B4-BE49-F238E27FC236}">
                  <a16:creationId xmlns:a16="http://schemas.microsoft.com/office/drawing/2014/main" id="{B80F731C-13D5-774F-BFB4-AFB68915E0A2}"/>
                </a:ext>
              </a:extLst>
            </p:cNvPr>
            <p:cNvSpPr/>
            <p:nvPr userDrawn="1"/>
          </p:nvSpPr>
          <p:spPr>
            <a:xfrm>
              <a:off x="11609314" y="188232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38" name="Picture 37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E43B2EFF-DA86-B341-907B-8DA9B36F067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793225" y="1882327"/>
              <a:ext cx="742526" cy="1061604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0F10B32-9429-5048-9C30-97BA20EF18AF}"/>
              </a:ext>
            </a:extLst>
          </p:cNvPr>
          <p:cNvGrpSpPr/>
          <p:nvPr userDrawn="1"/>
        </p:nvGrpSpPr>
        <p:grpSpPr>
          <a:xfrm>
            <a:off x="10674661" y="3191502"/>
            <a:ext cx="990825" cy="1061604"/>
            <a:chOff x="10801661" y="3191502"/>
            <a:chExt cx="990825" cy="1061604"/>
          </a:xfrm>
        </p:grpSpPr>
        <p:sp>
          <p:nvSpPr>
            <p:cNvPr id="40" name="Flowchart: Process 22">
              <a:extLst>
                <a:ext uri="{FF2B5EF4-FFF2-40B4-BE49-F238E27FC236}">
                  <a16:creationId xmlns:a16="http://schemas.microsoft.com/office/drawing/2014/main" id="{68573359-3556-1541-9214-71E4C6C92CAA}"/>
                </a:ext>
              </a:extLst>
            </p:cNvPr>
            <p:cNvSpPr/>
            <p:nvPr userDrawn="1"/>
          </p:nvSpPr>
          <p:spPr>
            <a:xfrm>
              <a:off x="11626165" y="3191502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41" name="Picture 40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7FB1AD53-E3B8-D940-A68F-78FD4F3066C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801661" y="3191502"/>
              <a:ext cx="742526" cy="1061604"/>
            </a:xfrm>
            <a:prstGeom prst="rect">
              <a:avLst/>
            </a:prstGeom>
          </p:spPr>
        </p:pic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89A454E-09E0-9C4C-95D5-9485B5E3C1D3}"/>
              </a:ext>
            </a:extLst>
          </p:cNvPr>
          <p:cNvGrpSpPr/>
          <p:nvPr userDrawn="1"/>
        </p:nvGrpSpPr>
        <p:grpSpPr>
          <a:xfrm>
            <a:off x="10683076" y="4556873"/>
            <a:ext cx="982410" cy="1061604"/>
            <a:chOff x="10810076" y="4556873"/>
            <a:chExt cx="982410" cy="1061604"/>
          </a:xfrm>
        </p:grpSpPr>
        <p:sp>
          <p:nvSpPr>
            <p:cNvPr id="43" name="Flowchart: Process 23">
              <a:extLst>
                <a:ext uri="{FF2B5EF4-FFF2-40B4-BE49-F238E27FC236}">
                  <a16:creationId xmlns:a16="http://schemas.microsoft.com/office/drawing/2014/main" id="{257364A8-F525-7848-8E2A-AD1FDC552DBC}"/>
                </a:ext>
              </a:extLst>
            </p:cNvPr>
            <p:cNvSpPr/>
            <p:nvPr userDrawn="1"/>
          </p:nvSpPr>
          <p:spPr>
            <a:xfrm>
              <a:off x="11626165" y="4556873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44" name="Picture 43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1A93330B-42A3-154E-8E04-E2D57A852BB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810076" y="4556873"/>
              <a:ext cx="742526" cy="1061604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0257120-3CD2-EE4C-B7ED-B977AC4A81D2}"/>
              </a:ext>
            </a:extLst>
          </p:cNvPr>
          <p:cNvGrpSpPr/>
          <p:nvPr userDrawn="1"/>
        </p:nvGrpSpPr>
        <p:grpSpPr>
          <a:xfrm>
            <a:off x="6697540" y="3191502"/>
            <a:ext cx="1014754" cy="1061604"/>
            <a:chOff x="6536725" y="516956"/>
            <a:chExt cx="1014754" cy="1061604"/>
          </a:xfrm>
        </p:grpSpPr>
        <p:sp>
          <p:nvSpPr>
            <p:cNvPr id="46" name="Flowchart: Process 17">
              <a:extLst>
                <a:ext uri="{FF2B5EF4-FFF2-40B4-BE49-F238E27FC236}">
                  <a16:creationId xmlns:a16="http://schemas.microsoft.com/office/drawing/2014/main" id="{654ED4A7-1706-AE48-B136-0D74D87E2EF7}"/>
                </a:ext>
              </a:extLst>
            </p:cNvPr>
            <p:cNvSpPr/>
            <p:nvPr userDrawn="1"/>
          </p:nvSpPr>
          <p:spPr>
            <a:xfrm>
              <a:off x="6536725" y="579109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47" name="Picture 46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F4EBC079-1EC6-0049-8544-C4A73927318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08953" y="516956"/>
              <a:ext cx="742526" cy="1061604"/>
            </a:xfrm>
            <a:prstGeom prst="rect">
              <a:avLst/>
            </a:prstGeom>
          </p:spPr>
        </p:pic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BEB440F6-33E0-864F-A54D-A01ECED7465B}"/>
              </a:ext>
            </a:extLst>
          </p:cNvPr>
          <p:cNvGrpSpPr/>
          <p:nvPr userDrawn="1"/>
        </p:nvGrpSpPr>
        <p:grpSpPr>
          <a:xfrm>
            <a:off x="6697540" y="4559342"/>
            <a:ext cx="1023169" cy="1061604"/>
            <a:chOff x="6536725" y="1884796"/>
            <a:chExt cx="1023169" cy="1061604"/>
          </a:xfrm>
        </p:grpSpPr>
        <p:sp>
          <p:nvSpPr>
            <p:cNvPr id="49" name="Flowchart: Process 20">
              <a:extLst>
                <a:ext uri="{FF2B5EF4-FFF2-40B4-BE49-F238E27FC236}">
                  <a16:creationId xmlns:a16="http://schemas.microsoft.com/office/drawing/2014/main" id="{4C657535-6925-9B4D-A0B3-6D708B7D4F43}"/>
                </a:ext>
              </a:extLst>
            </p:cNvPr>
            <p:cNvSpPr/>
            <p:nvPr userDrawn="1"/>
          </p:nvSpPr>
          <p:spPr>
            <a:xfrm>
              <a:off x="6536725" y="194865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50" name="Picture 49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52111C83-1B5C-7342-AF34-50DD8564B13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817368" y="1884796"/>
              <a:ext cx="742526" cy="1061604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4112131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EF8646C7-D584-BC44-BB1D-8527CF37E98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627308" y="1830169"/>
            <a:ext cx="3263900" cy="2476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88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278B735D-F1CB-4577-AAC9-23E3B236C10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5A859CC-D697-4E2E-94F4-6E40FB406CA5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5E0EDBBA-2F4B-2A45-9953-021C79663BB9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:a16="http://schemas.microsoft.com/office/drawing/2014/main" id="{64E84176-DE8F-E54F-ACC2-FD36F6CABCE5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627308" y="1830169"/>
            <a:ext cx="3263900" cy="2476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55907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pic>
        <p:nvPicPr>
          <p:cNvPr id="4" name="Picture 3" descr="A picture containing weapon&#10;&#10;Description automatically generated">
            <a:extLst>
              <a:ext uri="{FF2B5EF4-FFF2-40B4-BE49-F238E27FC236}">
                <a16:creationId xmlns:a16="http://schemas.microsoft.com/office/drawing/2014/main" id="{CF6B627F-CFB1-BC40-A516-FC9255B03C20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908800" y="1830169"/>
            <a:ext cx="4470400" cy="2476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72685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19" name="Content Placeholder 17">
            <a:extLst>
              <a:ext uri="{FF2B5EF4-FFF2-40B4-BE49-F238E27FC236}">
                <a16:creationId xmlns:a16="http://schemas.microsoft.com/office/drawing/2014/main" id="{26C69B11-8A23-4677-8818-98E21AF0C239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6638EBD-8437-498D-8526-05CB36553D47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67B3FDCA-FCAD-6B41-8821-CB4540FF2B2A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21" name="Picture 20" descr="A picture containing weapon&#10;&#10;Description automatically generated">
            <a:extLst>
              <a:ext uri="{FF2B5EF4-FFF2-40B4-BE49-F238E27FC236}">
                <a16:creationId xmlns:a16="http://schemas.microsoft.com/office/drawing/2014/main" id="{EFD90670-8E86-AD48-9DC4-3C548BD2DBB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908800" y="1830169"/>
            <a:ext cx="4470400" cy="2476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0674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pic>
        <p:nvPicPr>
          <p:cNvPr id="4" name="Picture 3" descr="A picture containing weapon&#10;&#10;Description automatically generated">
            <a:extLst>
              <a:ext uri="{FF2B5EF4-FFF2-40B4-BE49-F238E27FC236}">
                <a16:creationId xmlns:a16="http://schemas.microsoft.com/office/drawing/2014/main" id="{31AFE3BE-4C00-A240-8B72-093CD810EA7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627308" y="1167635"/>
            <a:ext cx="3263900" cy="3873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4621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19" name="Content Placeholder 17">
            <a:extLst>
              <a:ext uri="{FF2B5EF4-FFF2-40B4-BE49-F238E27FC236}">
                <a16:creationId xmlns:a16="http://schemas.microsoft.com/office/drawing/2014/main" id="{8EAFD936-A0C3-4F0E-B664-9DA8A29B312F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2150BC7-E921-4E02-9C62-75B5B3C02251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6D7E527C-6320-4A47-936B-8D938C18BA8E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22" name="Picture 21" descr="A picture containing weapon&#10;&#10;Description automatically generated">
            <a:extLst>
              <a:ext uri="{FF2B5EF4-FFF2-40B4-BE49-F238E27FC236}">
                <a16:creationId xmlns:a16="http://schemas.microsoft.com/office/drawing/2014/main" id="{B747BD45-53D8-7D46-9905-17B0D508675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627308" y="1167635"/>
            <a:ext cx="3263900" cy="3873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37617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pic>
        <p:nvPicPr>
          <p:cNvPr id="4" name="Picture 3" descr="A picture containing weapon&#10;&#10;Description automatically generated">
            <a:extLst>
              <a:ext uri="{FF2B5EF4-FFF2-40B4-BE49-F238E27FC236}">
                <a16:creationId xmlns:a16="http://schemas.microsoft.com/office/drawing/2014/main" id="{0FB59D58-4598-D54F-AC2A-C55D2287E56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627308" y="469135"/>
            <a:ext cx="3263900" cy="5270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82540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19" name="Content Placeholder 17">
            <a:extLst>
              <a:ext uri="{FF2B5EF4-FFF2-40B4-BE49-F238E27FC236}">
                <a16:creationId xmlns:a16="http://schemas.microsoft.com/office/drawing/2014/main" id="{0CDA4314-82C6-45E6-ABFE-98E137F9A0E3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BA07D36-012C-423E-B4DA-ABF57ADFA3EA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6A4AE665-5240-994A-8F7A-E71A6D276EAD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25" name="Picture 24" descr="A picture containing weapon&#10;&#10;Description automatically generated">
            <a:extLst>
              <a:ext uri="{FF2B5EF4-FFF2-40B4-BE49-F238E27FC236}">
                <a16:creationId xmlns:a16="http://schemas.microsoft.com/office/drawing/2014/main" id="{9725BBC8-62DF-E44F-8E1B-97C9CBD87208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627308" y="469135"/>
            <a:ext cx="3263900" cy="5270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52148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pic>
        <p:nvPicPr>
          <p:cNvPr id="4" name="Picture 3" descr="A picture containing weapon&#10;&#10;Description automatically generated">
            <a:extLst>
              <a:ext uri="{FF2B5EF4-FFF2-40B4-BE49-F238E27FC236}">
                <a16:creationId xmlns:a16="http://schemas.microsoft.com/office/drawing/2014/main" id="{2309F196-208D-D34A-A2E9-A998D37D837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601908" y="456435"/>
            <a:ext cx="3289300" cy="52959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79827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19" name="Content Placeholder 17">
            <a:extLst>
              <a:ext uri="{FF2B5EF4-FFF2-40B4-BE49-F238E27FC236}">
                <a16:creationId xmlns:a16="http://schemas.microsoft.com/office/drawing/2014/main" id="{F80F2317-9223-4BA8-9FC4-4C635351D4EE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89A774C-48E2-428E-AFB5-F4F1895FFE4E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AEF0E29F-AC6B-2D47-AC92-84A156A40FD0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24" name="Picture 23" descr="A picture containing weapon&#10;&#10;Description automatically generated">
            <a:extLst>
              <a:ext uri="{FF2B5EF4-FFF2-40B4-BE49-F238E27FC236}">
                <a16:creationId xmlns:a16="http://schemas.microsoft.com/office/drawing/2014/main" id="{1F7D8634-7AB0-0F4D-A9AC-825991D385F6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601908" y="456435"/>
            <a:ext cx="3289300" cy="52959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61493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trict Tea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799" y="295772"/>
            <a:ext cx="6046205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18" name="Flowchart: Manual Input 7">
            <a:extLst>
              <a:ext uri="{FF2B5EF4-FFF2-40B4-BE49-F238E27FC236}">
                <a16:creationId xmlns:a16="http://schemas.microsoft.com/office/drawing/2014/main" id="{79479C8A-9824-1844-A094-AEF3386F714F}"/>
              </a:ext>
            </a:extLst>
          </p:cNvPr>
          <p:cNvSpPr/>
          <p:nvPr userDrawn="1"/>
        </p:nvSpPr>
        <p:spPr>
          <a:xfrm>
            <a:off x="6351005" y="1204516"/>
            <a:ext cx="2743198" cy="5026884"/>
          </a:xfrm>
          <a:prstGeom prst="flowChartManualInp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rgbClr val="FFFFFF"/>
                </a:solidFill>
              </a:rPr>
              <a:t>District Team</a:t>
            </a:r>
          </a:p>
        </p:txBody>
      </p:sp>
      <p:sp>
        <p:nvSpPr>
          <p:cNvPr id="20" name="Flowchart: Manual Input 8">
            <a:extLst>
              <a:ext uri="{FF2B5EF4-FFF2-40B4-BE49-F238E27FC236}">
                <a16:creationId xmlns:a16="http://schemas.microsoft.com/office/drawing/2014/main" id="{19552A8F-E5B8-F14C-B1C4-63660E5341F0}"/>
              </a:ext>
            </a:extLst>
          </p:cNvPr>
          <p:cNvSpPr/>
          <p:nvPr userDrawn="1"/>
        </p:nvSpPr>
        <p:spPr>
          <a:xfrm flipH="1">
            <a:off x="9200894" y="1204516"/>
            <a:ext cx="2743200" cy="5026884"/>
          </a:xfrm>
          <a:prstGeom prst="flowChartManualInput">
            <a:avLst/>
          </a:prstGeom>
          <a:solidFill>
            <a:srgbClr val="0041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rgbClr val="FFFFFF"/>
                </a:solidFill>
              </a:rPr>
              <a:t>District Team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15688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trict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18" name="Flowchart: Manual Input 7">
            <a:extLst>
              <a:ext uri="{FF2B5EF4-FFF2-40B4-BE49-F238E27FC236}">
                <a16:creationId xmlns:a16="http://schemas.microsoft.com/office/drawing/2014/main" id="{79479C8A-9824-1844-A094-AEF3386F714F}"/>
              </a:ext>
            </a:extLst>
          </p:cNvPr>
          <p:cNvSpPr/>
          <p:nvPr userDrawn="1"/>
        </p:nvSpPr>
        <p:spPr>
          <a:xfrm>
            <a:off x="6736465" y="649230"/>
            <a:ext cx="4815069" cy="5586597"/>
          </a:xfrm>
          <a:prstGeom prst="flowChartManualInp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rgbClr val="FFFFFF"/>
                </a:solidFill>
              </a:rPr>
              <a:t>District Team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36766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3">
            <a:extLst>
              <a:ext uri="{FF2B5EF4-FFF2-40B4-BE49-F238E27FC236}">
                <a16:creationId xmlns:a16="http://schemas.microsoft.com/office/drawing/2014/main" id="{42D84BB0-65BD-D34C-AAFB-880B46F1D0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5044" t="16712" r="41615" b="46086"/>
          <a:stretch/>
        </p:blipFill>
        <p:spPr>
          <a:xfrm flipH="1">
            <a:off x="0" y="3748"/>
            <a:ext cx="12192000" cy="6235006"/>
          </a:xfrm>
          <a:prstGeom prst="rect">
            <a:avLst/>
          </a:prstGeom>
        </p:spPr>
      </p:pic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338FF33D-4135-C742-A5CD-DE6A285D97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208776"/>
          </a:xfrm>
          <a:prstGeom prst="rect">
            <a:avLst/>
          </a:prstGeom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C69F5DD-FECB-A94D-BA3B-C64E8520B12A}"/>
              </a:ext>
            </a:extLst>
          </p:cNvPr>
          <p:cNvSpPr/>
          <p:nvPr userDrawn="1"/>
        </p:nvSpPr>
        <p:spPr>
          <a:xfrm>
            <a:off x="0" y="-1"/>
            <a:ext cx="12192000" cy="1143001"/>
          </a:xfrm>
          <a:prstGeom prst="rect">
            <a:avLst/>
          </a:prstGeom>
          <a:gradFill>
            <a:gsLst>
              <a:gs pos="20000">
                <a:schemeClr val="accent1">
                  <a:lumMod val="5000"/>
                  <a:lumOff val="95000"/>
                </a:schemeClr>
              </a:gs>
              <a:gs pos="73000">
                <a:schemeClr val="bg1">
                  <a:alpha val="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910AFE0-A20F-FF46-B97A-170E25A53BC0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17">
            <a:extLst>
              <a:ext uri="{FF2B5EF4-FFF2-40B4-BE49-F238E27FC236}">
                <a16:creationId xmlns:a16="http://schemas.microsoft.com/office/drawing/2014/main" id="{08DFB685-40B9-404E-B8DE-19C33E97EB9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799" y="295772"/>
            <a:ext cx="9368589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6470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sign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3">
            <a:extLst>
              <a:ext uri="{FF2B5EF4-FFF2-40B4-BE49-F238E27FC236}">
                <a16:creationId xmlns:a16="http://schemas.microsoft.com/office/drawing/2014/main" id="{DE45A395-9500-AC44-A439-C97D4BEFA9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5044" t="16712" r="41615" b="42392"/>
          <a:stretch/>
        </p:blipFill>
        <p:spPr>
          <a:xfrm flipH="1">
            <a:off x="0" y="3748"/>
            <a:ext cx="12192000" cy="6854252"/>
          </a:xfrm>
          <a:prstGeom prst="rect">
            <a:avLst/>
          </a:prstGeom>
        </p:spPr>
      </p:pic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366291A1-A687-CE44-9457-57942395505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4252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C69F5DD-FECB-A94D-BA3B-C64E8520B12A}"/>
              </a:ext>
            </a:extLst>
          </p:cNvPr>
          <p:cNvSpPr/>
          <p:nvPr userDrawn="1"/>
        </p:nvSpPr>
        <p:spPr>
          <a:xfrm>
            <a:off x="0" y="-1"/>
            <a:ext cx="12192000" cy="1143001"/>
          </a:xfrm>
          <a:prstGeom prst="rect">
            <a:avLst/>
          </a:prstGeom>
          <a:gradFill>
            <a:gsLst>
              <a:gs pos="20000">
                <a:schemeClr val="accent1">
                  <a:lumMod val="5000"/>
                  <a:lumOff val="95000"/>
                </a:schemeClr>
              </a:gs>
              <a:gs pos="73000">
                <a:schemeClr val="bg1">
                  <a:alpha val="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910AFE0-A20F-FF46-B97A-170E25A53BC0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17">
            <a:extLst>
              <a:ext uri="{FF2B5EF4-FFF2-40B4-BE49-F238E27FC236}">
                <a16:creationId xmlns:a16="http://schemas.microsoft.com/office/drawing/2014/main" id="{08DFB685-40B9-404E-B8DE-19C33E97EB9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799" y="295772"/>
            <a:ext cx="9368589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98608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What is N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78CA551-1D6A-1840-9D2A-2B8997EAC0E3}"/>
              </a:ext>
            </a:extLst>
          </p:cNvPr>
          <p:cNvSpPr/>
          <p:nvPr userDrawn="1"/>
        </p:nvSpPr>
        <p:spPr>
          <a:xfrm rot="10800000">
            <a:off x="0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A9B2B1"/>
              </a:gs>
              <a:gs pos="69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9A6651E-E38A-574D-B65C-051784F96710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33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17">
            <a:extLst>
              <a:ext uri="{FF2B5EF4-FFF2-40B4-BE49-F238E27FC236}">
                <a16:creationId xmlns:a16="http://schemas.microsoft.com/office/drawing/2014/main" id="{C7D6EE5A-4E0D-184F-9244-AF6ABB3869C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799" y="295772"/>
            <a:ext cx="11484864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1200" dirty="0">
                <a:solidFill>
                  <a:srgbClr val="333333"/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What is Next</a:t>
            </a:r>
          </a:p>
        </p:txBody>
      </p:sp>
      <p:sp>
        <p:nvSpPr>
          <p:cNvPr id="11" name="Content Placeholder 17">
            <a:extLst>
              <a:ext uri="{FF2B5EF4-FFF2-40B4-BE49-F238E27FC236}">
                <a16:creationId xmlns:a16="http://schemas.microsoft.com/office/drawing/2014/main" id="{FC42C03D-E047-418F-9890-496FD162A2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77282" y="1930417"/>
            <a:ext cx="5812381" cy="3620028"/>
          </a:xfrm>
          <a:prstGeom prst="rect">
            <a:avLst/>
          </a:prstGeom>
        </p:spPr>
        <p:txBody>
          <a:bodyPr anchor="ctr"/>
          <a:lstStyle>
            <a:lvl1pPr marL="457200" marR="0" indent="-4572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Clr>
                <a:srgbClr val="333333"/>
              </a:buClr>
              <a:buSzPct val="87000"/>
              <a:buFont typeface="Arial" panose="020B0604020202020204" pitchFamily="34" charset="0"/>
              <a:buChar char="•"/>
              <a:tabLst/>
              <a:defRPr lang="en-US" sz="3000" kern="1200" dirty="0">
                <a:solidFill>
                  <a:srgbClr val="333333"/>
                </a:solidFill>
                <a:latin typeface="Arial" charset="0"/>
                <a:ea typeface="ヒラギノ角ゴ Pro W3" charset="0"/>
                <a:cs typeface="Arial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9473D6F-103B-E644-B552-C8310F59EE1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77250" y="1651657"/>
            <a:ext cx="4514067" cy="454456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5D16D95-A244-5E42-BC9B-A366738BFCC6}"/>
              </a:ext>
            </a:extLst>
          </p:cNvPr>
          <p:cNvPicPr>
            <a:picLocks/>
          </p:cNvPicPr>
          <p:nvPr userDrawn="1"/>
        </p:nvPicPr>
        <p:blipFill>
          <a:blip r:embed="rId4"/>
          <a:srcRect/>
          <a:stretch/>
        </p:blipFill>
        <p:spPr>
          <a:xfrm>
            <a:off x="258417" y="6321287"/>
            <a:ext cx="1913253" cy="38174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37650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What is N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DF2F6CD-EF06-7F4D-A5D8-DA2C53A19B7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4441" b="58552"/>
          <a:stretch/>
        </p:blipFill>
        <p:spPr>
          <a:xfrm>
            <a:off x="0" y="1"/>
            <a:ext cx="12173090" cy="212103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C69F5DD-FECB-A94D-BA3B-C64E8520B12A}"/>
              </a:ext>
            </a:extLst>
          </p:cNvPr>
          <p:cNvSpPr/>
          <p:nvPr userDrawn="1"/>
        </p:nvSpPr>
        <p:spPr>
          <a:xfrm>
            <a:off x="-1" y="-1"/>
            <a:ext cx="7767688" cy="1143001"/>
          </a:xfrm>
          <a:prstGeom prst="rect">
            <a:avLst/>
          </a:prstGeom>
          <a:gradFill>
            <a:gsLst>
              <a:gs pos="20000">
                <a:schemeClr val="accent1">
                  <a:lumMod val="5000"/>
                  <a:lumOff val="95000"/>
                </a:schemeClr>
              </a:gs>
              <a:gs pos="73000">
                <a:schemeClr val="bg1">
                  <a:alpha val="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7" name="Content Placeholder 17">
            <a:extLst>
              <a:ext uri="{FF2B5EF4-FFF2-40B4-BE49-F238E27FC236}">
                <a16:creationId xmlns:a16="http://schemas.microsoft.com/office/drawing/2014/main" id="{43175759-C9E9-6A40-BA94-453A90075AFB}"/>
              </a:ext>
            </a:extLst>
          </p:cNvPr>
          <p:cNvSpPr txBox="1">
            <a:spLocks/>
          </p:cNvSpPr>
          <p:nvPr userDrawn="1"/>
        </p:nvSpPr>
        <p:spPr>
          <a:xfrm>
            <a:off x="304799" y="295772"/>
            <a:ext cx="11484864" cy="649224"/>
          </a:xfrm>
          <a:prstGeom prst="rect">
            <a:avLst/>
          </a:prstGeom>
        </p:spPr>
        <p:txBody>
          <a:bodyPr anchor="ctr"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SzPct val="87000"/>
              <a:buFont typeface="ArialUnicodeMS" charset="0"/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63052"/>
              </a:buClr>
              <a:buSzPct val="80000"/>
              <a:buFont typeface="Wingdings" charset="0"/>
              <a:buChar char="§"/>
              <a:defRPr sz="1800"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Char char="•"/>
              <a:defRPr sz="1800"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buChar char="ü"/>
              <a:defRPr sz="1600"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4pPr>
            <a:lvl5pPr marL="21717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Courier New" charset="0"/>
              <a:buChar char="o"/>
              <a:defRPr sz="1600">
                <a:solidFill>
                  <a:srgbClr val="063052"/>
                </a:solidFill>
                <a:latin typeface="+mn-lt"/>
                <a:ea typeface="ヒラギノ角ゴ Pro W3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9pPr>
          </a:lstStyle>
          <a:p>
            <a:r>
              <a:rPr dirty="0">
                <a:solidFill>
                  <a:srgbClr val="000000">
                    <a:lumMod val="65000"/>
                    <a:lumOff val="35000"/>
                  </a:srgbClr>
                </a:solidFill>
              </a:rPr>
              <a:t>What is Next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910AFE0-A20F-FF46-B97A-170E25A53BC0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63DC6B81-74D2-4741-99A0-DECF1DC2A2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2416802"/>
            <a:ext cx="11197996" cy="34643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65661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What is Next?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7E7BD785-B192-0E40-8373-5127BF26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59" y="1830169"/>
            <a:ext cx="5782441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17">
            <a:extLst>
              <a:ext uri="{FF2B5EF4-FFF2-40B4-BE49-F238E27FC236}">
                <a16:creationId xmlns:a16="http://schemas.microsoft.com/office/drawing/2014/main" id="{C56AC9FB-F98D-074D-B659-7A68BB3B7807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799" y="295772"/>
            <a:ext cx="11484864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What is Next?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0F3BCD8-6EEB-F04F-8BA0-1F8738FB02CB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236678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sign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2419102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re-Ses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38966C9-EBEB-408E-9A3D-4E538A9C5889}"/>
              </a:ext>
            </a:extLst>
          </p:cNvPr>
          <p:cNvSpPr/>
          <p:nvPr userDrawn="1"/>
        </p:nvSpPr>
        <p:spPr>
          <a:xfrm rot="10800000">
            <a:off x="0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A9B2B1"/>
              </a:gs>
              <a:gs pos="69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3073358-9315-0648-AEC6-C31E2F6D5251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F0BC433-423F-554F-89D8-F950A5D6667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0" y="1651657"/>
            <a:ext cx="4544945" cy="4544945"/>
          </a:xfrm>
          <a:prstGeom prst="rect">
            <a:avLst/>
          </a:prstGeom>
        </p:spPr>
      </p:pic>
      <p:sp>
        <p:nvSpPr>
          <p:cNvPr id="20" name="Content Placeholder 17">
            <a:extLst>
              <a:ext uri="{FF2B5EF4-FFF2-40B4-BE49-F238E27FC236}">
                <a16:creationId xmlns:a16="http://schemas.microsoft.com/office/drawing/2014/main" id="{42E1C364-17F7-7042-8748-3630B57BA9B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77282" y="1921791"/>
            <a:ext cx="5812381" cy="3620028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ts val="1800"/>
              </a:spcAft>
              <a:buClr>
                <a:srgbClr val="800000"/>
              </a:buClr>
              <a:buSzPct val="87000"/>
              <a:buFont typeface="ArialUnicodeMS" charset="0"/>
              <a:buNone/>
              <a:tabLst/>
              <a:defRPr lang="en-US" sz="3000" kern="1200">
                <a:solidFill>
                  <a:srgbClr val="333333"/>
                </a:solidFill>
                <a:latin typeface="Arial" charset="0"/>
                <a:ea typeface="ヒラギノ角ゴ Pro W3" charset="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ts val="1800"/>
              </a:spcAft>
              <a:buClr>
                <a:srgbClr val="800000"/>
              </a:buClr>
              <a:buSzPct val="87000"/>
              <a:buFont typeface="ArialUnicodeMS" charset="0"/>
              <a:buNone/>
              <a:tabLst/>
              <a:defRPr/>
            </a:pPr>
            <a:endParaRPr lang="en-US" dirty="0"/>
          </a:p>
        </p:txBody>
      </p:sp>
      <p:sp>
        <p:nvSpPr>
          <p:cNvPr id="21" name="Title 5">
            <a:extLst>
              <a:ext uri="{FF2B5EF4-FFF2-40B4-BE49-F238E27FC236}">
                <a16:creationId xmlns:a16="http://schemas.microsoft.com/office/drawing/2014/main" id="{B2CA6A1E-E598-4A46-9773-F74B6E8AEA37}"/>
              </a:ext>
            </a:extLst>
          </p:cNvPr>
          <p:cNvSpPr txBox="1">
            <a:spLocks/>
          </p:cNvSpPr>
          <p:nvPr userDrawn="1"/>
        </p:nvSpPr>
        <p:spPr>
          <a:xfrm>
            <a:off x="308863" y="260485"/>
            <a:ext cx="11480800" cy="645075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 i="0">
                <a:solidFill>
                  <a:schemeClr val="tx2">
                    <a:lumMod val="65000"/>
                    <a:lumOff val="35000"/>
                  </a:schemeClr>
                </a:solidFill>
                <a:latin typeface="Myriad Pro Semibold" charset="0"/>
                <a:ea typeface="Myriad Pro Semibold" charset="0"/>
                <a:cs typeface="Myriad Pro Semibold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9pPr>
          </a:lstStyle>
          <a:p>
            <a:endParaRPr lang="en-US" sz="3600" kern="0" dirty="0">
              <a:solidFill>
                <a:srgbClr val="FFFFFF"/>
              </a:solidFill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43F2BDE6-F488-48D2-B800-75B1A331D63B}"/>
              </a:ext>
            </a:extLst>
          </p:cNvPr>
          <p:cNvSpPr/>
          <p:nvPr userDrawn="1"/>
        </p:nvSpPr>
        <p:spPr>
          <a:xfrm>
            <a:off x="1066800" y="1960477"/>
            <a:ext cx="3581400" cy="3555942"/>
          </a:xfrm>
          <a:prstGeom prst="ellipse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ACB0B8">
                    <a:lumMod val="50000"/>
                  </a:srgbClr>
                </a:solidFill>
              </a:rPr>
              <a:t>Pre-Session</a:t>
            </a:r>
          </a:p>
        </p:txBody>
      </p:sp>
      <p:sp>
        <p:nvSpPr>
          <p:cNvPr id="11" name="Content Placeholder 17">
            <a:extLst>
              <a:ext uri="{FF2B5EF4-FFF2-40B4-BE49-F238E27FC236}">
                <a16:creationId xmlns:a16="http://schemas.microsoft.com/office/drawing/2014/main" id="{6A2F8220-0ED3-4C56-956E-F73B59FB153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46919" y="203690"/>
            <a:ext cx="7797800" cy="66616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 baseline="0">
                <a:solidFill>
                  <a:schemeClr val="accent5">
                    <a:lumMod val="50000"/>
                  </a:schemeClr>
                </a:solidFill>
                <a:latin typeface="Myriad Pro Semibold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7C81862-0690-4AA0-AB59-609C8F4EBBEB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chemeClr val="tx2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93166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Slide-dark 2 Lines 2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68AAFA-E39A-49D1-989A-E6C9E2DF1FD7}"/>
              </a:ext>
            </a:extLst>
          </p:cNvPr>
          <p:cNvSpPr/>
          <p:nvPr userDrawn="1"/>
        </p:nvSpPr>
        <p:spPr>
          <a:xfrm rot="10800000">
            <a:off x="0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A9B2B1"/>
              </a:gs>
              <a:gs pos="69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4" name="Title 9"/>
          <p:cNvSpPr>
            <a:spLocks noGrp="1"/>
          </p:cNvSpPr>
          <p:nvPr>
            <p:ph type="title" hasCustomPrompt="1"/>
          </p:nvPr>
        </p:nvSpPr>
        <p:spPr>
          <a:xfrm>
            <a:off x="838200" y="1825307"/>
            <a:ext cx="10515600" cy="1402841"/>
          </a:xfrm>
          <a:prstGeom prst="rect">
            <a:avLst/>
          </a:prstGeom>
        </p:spPr>
        <p:txBody>
          <a:bodyPr/>
          <a:lstStyle>
            <a:lvl1pPr algn="ctr">
              <a:defRPr sz="4500">
                <a:solidFill>
                  <a:srgbClr val="333333"/>
                </a:solidFill>
                <a:latin typeface="Myriad Pro" charset="0"/>
                <a:ea typeface="Myriad Pro" charset="0"/>
                <a:cs typeface="Myriad Pro" charset="0"/>
              </a:defRPr>
            </a:lvl1pPr>
          </a:lstStyle>
          <a:p>
            <a:r>
              <a:rPr lang="en-US" dirty="0"/>
              <a:t>Click to Edit Session Title</a:t>
            </a:r>
            <a:br>
              <a:rPr lang="en-US" dirty="0"/>
            </a:br>
            <a:r>
              <a:rPr lang="en-US" dirty="0"/>
              <a:t>Two Lines</a:t>
            </a:r>
          </a:p>
        </p:txBody>
      </p:sp>
      <p:sp>
        <p:nvSpPr>
          <p:cNvPr id="12" name="Content Placeholder 17">
            <a:extLst>
              <a:ext uri="{FF2B5EF4-FFF2-40B4-BE49-F238E27FC236}">
                <a16:creationId xmlns:a16="http://schemas.microsoft.com/office/drawing/2014/main" id="{60F0A595-C69A-A44F-ABDF-2CABF2A9C7E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197100" y="3354783"/>
            <a:ext cx="7797800" cy="6661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aseline="0">
                <a:solidFill>
                  <a:srgbClr val="EBEBE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Session #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4D657F4-55C8-D141-8E59-F0727A5E7326}"/>
              </a:ext>
            </a:extLst>
          </p:cNvPr>
          <p:cNvCxnSpPr/>
          <p:nvPr userDrawn="1"/>
        </p:nvCxnSpPr>
        <p:spPr>
          <a:xfrm>
            <a:off x="1422400" y="1570566"/>
            <a:ext cx="9347200" cy="0"/>
          </a:xfrm>
          <a:prstGeom prst="line">
            <a:avLst/>
          </a:prstGeom>
          <a:ln>
            <a:solidFill>
              <a:schemeClr val="tx2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23">
            <a:extLst>
              <a:ext uri="{FF2B5EF4-FFF2-40B4-BE49-F238E27FC236}">
                <a16:creationId xmlns:a16="http://schemas.microsoft.com/office/drawing/2014/main" id="{4E44FF4C-B394-4941-A628-B9ACDE5F5BC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4129572"/>
            <a:ext cx="5257800" cy="2412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FFFFFF"/>
              </a:buClr>
              <a:buSzTx/>
              <a:buFontTx/>
              <a:buNone/>
              <a:tabLst/>
              <a:defRPr lang="en-US" sz="2000" kern="1200">
                <a:solidFill>
                  <a:schemeClr val="bg1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 charset="0"/>
                <a:cs typeface="Arial" charset="0"/>
              </a:rPr>
              <a:t>[Session information 1]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 charset="0"/>
                <a:cs typeface="Arial" charset="0"/>
              </a:rPr>
              <a:t>[Session information 2]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 charset="0"/>
                <a:cs typeface="Arial" charset="0"/>
              </a:rPr>
              <a:t>[Session information 3]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 charset="0"/>
                <a:cs typeface="Arial" charset="0"/>
              </a:rPr>
              <a:t>[Session information 4]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DD288764-3102-1A43-8BEF-DFF5F5E261E9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096000" y="4129572"/>
            <a:ext cx="5257800" cy="2412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FFFFFF"/>
              </a:buClr>
              <a:buSzTx/>
              <a:buFontTx/>
              <a:buNone/>
              <a:tabLst/>
              <a:defRPr lang="en-US" sz="2000" kern="1200">
                <a:solidFill>
                  <a:schemeClr val="bg1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 charset="0"/>
                <a:cs typeface="Arial" charset="0"/>
              </a:rPr>
              <a:t>[Session information 1]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 charset="0"/>
                <a:cs typeface="Arial" charset="0"/>
              </a:rPr>
              <a:t>[Session information 2]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 charset="0"/>
                <a:cs typeface="Arial" charset="0"/>
              </a:rPr>
              <a:t>[Session information 3]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 charset="0"/>
                <a:cs typeface="Arial" charset="0"/>
              </a:rPr>
              <a:t>[Session information 4]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C0EFAF4-5569-4AAB-B623-A8F3F4E51CDD}"/>
              </a:ext>
            </a:extLst>
          </p:cNvPr>
          <p:cNvPicPr>
            <a:picLocks/>
          </p:cNvPicPr>
          <p:nvPr userDrawn="1"/>
        </p:nvPicPr>
        <p:blipFill>
          <a:blip r:embed="rId3"/>
          <a:srcRect/>
          <a:stretch/>
        </p:blipFill>
        <p:spPr>
          <a:xfrm>
            <a:off x="4545048" y="635860"/>
            <a:ext cx="3101903" cy="61890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3641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hole Room Discu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A55B49F-329F-4EEA-9B22-580A3B593C07}"/>
              </a:ext>
            </a:extLst>
          </p:cNvPr>
          <p:cNvSpPr/>
          <p:nvPr userDrawn="1"/>
        </p:nvSpPr>
        <p:spPr>
          <a:xfrm rot="10800000">
            <a:off x="0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A9B2B1"/>
              </a:gs>
              <a:gs pos="69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9A6651E-E38A-574D-B65C-051784F96710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chemeClr val="tx2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73073358-9315-0648-AEC6-C31E2F6D5251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20" name="Content Placeholder 17">
            <a:extLst>
              <a:ext uri="{FF2B5EF4-FFF2-40B4-BE49-F238E27FC236}">
                <a16:creationId xmlns:a16="http://schemas.microsoft.com/office/drawing/2014/main" id="{42E1C364-17F7-7042-8748-3630B57BA9B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77282" y="1921791"/>
            <a:ext cx="5812381" cy="3620028"/>
          </a:xfrm>
          <a:prstGeom prst="rect">
            <a:avLst/>
          </a:prstGeom>
        </p:spPr>
        <p:txBody>
          <a:bodyPr anchor="ctr"/>
          <a:lstStyle>
            <a:lvl1pPr marL="457200" marR="0" indent="-4572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Clr>
                <a:schemeClr val="bg1"/>
              </a:buClr>
              <a:buSzPct val="87000"/>
              <a:buFont typeface="Arial" panose="020B0604020202020204" pitchFamily="34" charset="0"/>
              <a:buChar char="•"/>
              <a:tabLst/>
              <a:defRPr lang="en-US" sz="3000" kern="1200" dirty="0">
                <a:solidFill>
                  <a:srgbClr val="333333"/>
                </a:solidFill>
                <a:latin typeface="Arial" charset="0"/>
                <a:ea typeface="ヒラギノ角ゴ Pro W3" charset="0"/>
                <a:cs typeface="Arial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4DC76AF-BFFA-5044-ACBF-87E46F9B32A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0" y="1651657"/>
            <a:ext cx="4544568" cy="4544568"/>
          </a:xfrm>
          <a:prstGeom prst="rect">
            <a:avLst/>
          </a:prstGeom>
        </p:spPr>
      </p:pic>
      <p:sp>
        <p:nvSpPr>
          <p:cNvPr id="10" name="Title 5">
            <a:extLst>
              <a:ext uri="{FF2B5EF4-FFF2-40B4-BE49-F238E27FC236}">
                <a16:creationId xmlns:a16="http://schemas.microsoft.com/office/drawing/2014/main" id="{8BE3A7AF-63E5-4040-93B3-ADFF7AC813E0}"/>
              </a:ext>
            </a:extLst>
          </p:cNvPr>
          <p:cNvSpPr txBox="1">
            <a:spLocks/>
          </p:cNvSpPr>
          <p:nvPr userDrawn="1"/>
        </p:nvSpPr>
        <p:spPr>
          <a:xfrm>
            <a:off x="304800" y="295773"/>
            <a:ext cx="11480800" cy="645075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 i="0">
                <a:solidFill>
                  <a:schemeClr val="tx2">
                    <a:lumMod val="65000"/>
                    <a:lumOff val="35000"/>
                  </a:schemeClr>
                </a:solidFill>
                <a:latin typeface="Myriad Pro Semibold" charset="0"/>
                <a:ea typeface="Myriad Pro Semibold" charset="0"/>
                <a:cs typeface="Myriad Pro Semibold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800000"/>
              </a:buClr>
              <a:buSzPct val="87000"/>
              <a:buFont typeface="ArialUnicodeMS" charset="0"/>
              <a:buNone/>
            </a:pPr>
            <a:r>
              <a:rPr lang="en-US" sz="3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Myriad Pro Light" charset="0"/>
              </a:rPr>
              <a:t>Whole Room Discussion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48286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reakout Room Activ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9896293-3EAD-466C-9C2F-1224969479D5}"/>
              </a:ext>
            </a:extLst>
          </p:cNvPr>
          <p:cNvSpPr/>
          <p:nvPr userDrawn="1"/>
        </p:nvSpPr>
        <p:spPr>
          <a:xfrm rot="10800000">
            <a:off x="0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A9B2B1"/>
              </a:gs>
              <a:gs pos="69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4" name="Title 9"/>
          <p:cNvSpPr>
            <a:spLocks noGrp="1"/>
          </p:cNvSpPr>
          <p:nvPr>
            <p:ph type="title" hasCustomPrompt="1"/>
          </p:nvPr>
        </p:nvSpPr>
        <p:spPr>
          <a:xfrm>
            <a:off x="838200" y="3875316"/>
            <a:ext cx="10515600" cy="735389"/>
          </a:xfrm>
          <a:prstGeom prst="rect">
            <a:avLst/>
          </a:prstGeom>
        </p:spPr>
        <p:txBody>
          <a:bodyPr/>
          <a:lstStyle>
            <a:lvl1pPr algn="ctr">
              <a:defRPr sz="4500">
                <a:solidFill>
                  <a:srgbClr val="333333"/>
                </a:solidFill>
                <a:latin typeface="Myriad Pro" charset="0"/>
                <a:ea typeface="Myriad Pro" charset="0"/>
                <a:cs typeface="Myriad Pro" charset="0"/>
              </a:defRPr>
            </a:lvl1pPr>
          </a:lstStyle>
          <a:p>
            <a:r>
              <a:rPr lang="en-US" dirty="0"/>
              <a:t>Breakout Room Activity:</a:t>
            </a:r>
            <a:br>
              <a:rPr lang="en-US" dirty="0"/>
            </a:br>
            <a:r>
              <a:rPr lang="en-US" dirty="0"/>
              <a:t>Creating the Plan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018D244-C962-EF4F-BA27-A14967B53C5C}"/>
              </a:ext>
            </a:extLst>
          </p:cNvPr>
          <p:cNvCxnSpPr/>
          <p:nvPr userDrawn="1"/>
        </p:nvCxnSpPr>
        <p:spPr>
          <a:xfrm>
            <a:off x="1422400" y="3418116"/>
            <a:ext cx="93472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D1F324A3-8DB1-4F43-ABB6-4003D901613A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04297444-A706-0945-A71A-23F84F12CB47}"/>
              </a:ext>
            </a:extLst>
          </p:cNvPr>
          <p:cNvSpPr/>
          <p:nvPr userDrawn="1"/>
        </p:nvSpPr>
        <p:spPr>
          <a:xfrm>
            <a:off x="4984269" y="749558"/>
            <a:ext cx="2318231" cy="231114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AACC5556-2CD1-E34F-9928-C95235DB9E5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14734" y="1390779"/>
            <a:ext cx="1257300" cy="10287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785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hat Ques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E9FB529-B83A-4E38-BD8C-318A11FE1F29}"/>
              </a:ext>
            </a:extLst>
          </p:cNvPr>
          <p:cNvSpPr/>
          <p:nvPr userDrawn="1"/>
        </p:nvSpPr>
        <p:spPr>
          <a:xfrm rot="10800000">
            <a:off x="0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A9B2B1"/>
              </a:gs>
              <a:gs pos="69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4" name="Title 9"/>
          <p:cNvSpPr>
            <a:spLocks noGrp="1"/>
          </p:cNvSpPr>
          <p:nvPr>
            <p:ph type="title" hasCustomPrompt="1"/>
          </p:nvPr>
        </p:nvSpPr>
        <p:spPr>
          <a:xfrm>
            <a:off x="838200" y="3875316"/>
            <a:ext cx="10515600" cy="735389"/>
          </a:xfrm>
          <a:prstGeom prst="rect">
            <a:avLst/>
          </a:prstGeom>
        </p:spPr>
        <p:txBody>
          <a:bodyPr/>
          <a:lstStyle>
            <a:lvl1pPr algn="ctr">
              <a:defRPr sz="4500">
                <a:solidFill>
                  <a:srgbClr val="333333"/>
                </a:solidFill>
                <a:latin typeface="Myriad Pro" charset="0"/>
                <a:ea typeface="Myriad Pro" charset="0"/>
                <a:cs typeface="Myriad Pro" charset="0"/>
              </a:defRPr>
            </a:lvl1pPr>
          </a:lstStyle>
          <a:p>
            <a:r>
              <a:rPr lang="en-US" dirty="0"/>
              <a:t>Question to answer in chat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018D244-C962-EF4F-BA27-A14967B53C5C}"/>
              </a:ext>
            </a:extLst>
          </p:cNvPr>
          <p:cNvCxnSpPr/>
          <p:nvPr userDrawn="1"/>
        </p:nvCxnSpPr>
        <p:spPr>
          <a:xfrm>
            <a:off x="1422400" y="3418116"/>
            <a:ext cx="93472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D1F324A3-8DB1-4F43-ABB6-4003D901613A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100D380-A9A4-E449-975D-7EEFC8EF8E0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28391" y="709987"/>
            <a:ext cx="2356328" cy="235632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33316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53424F4-4D46-8844-8BFC-2705771EBE8F}"/>
              </a:ext>
            </a:extLst>
          </p:cNvPr>
          <p:cNvSpPr/>
          <p:nvPr userDrawn="1"/>
        </p:nvSpPr>
        <p:spPr>
          <a:xfrm rot="10800000">
            <a:off x="-2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74E2BD-0C58-E64B-AB95-36840E71CE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200400"/>
            <a:ext cx="9144000" cy="73152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E65A1A-B737-B943-8F8E-C68DC1ACD7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95570"/>
            <a:ext cx="9144000" cy="914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D89A3AF-4EDC-4043-804E-E87D504FBF6B}"/>
              </a:ext>
            </a:extLst>
          </p:cNvPr>
          <p:cNvCxnSpPr/>
          <p:nvPr userDrawn="1"/>
        </p:nvCxnSpPr>
        <p:spPr>
          <a:xfrm>
            <a:off x="1422400" y="2743200"/>
            <a:ext cx="9347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FC0252C4-B718-4F4E-9975-7ABBF9C571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06113" y="1830811"/>
            <a:ext cx="2775881" cy="429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692812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pac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486E8A4-D3AF-3F49-92B4-CD48A44E0F2A}"/>
              </a:ext>
            </a:extLst>
          </p:cNvPr>
          <p:cNvSpPr/>
          <p:nvPr userDrawn="1"/>
        </p:nvSpPr>
        <p:spPr>
          <a:xfrm rot="10800000">
            <a:off x="-2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C2420E5-B19B-524A-8BC9-508D147EF32B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C9AF70D-6371-A340-A1FF-58A02DD84A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" y="6410997"/>
            <a:ext cx="1607820" cy="248927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6548366F-DD1B-E444-8E3B-E95A563D0EB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359916"/>
            <a:ext cx="9144000" cy="73152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 dirty="0"/>
              <a:t>Click to edit Section title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EDBFCD6-6E1D-B541-A1AF-99FEDC0C7A9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358503"/>
            <a:ext cx="9144000" cy="914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Section subtitle</a:t>
            </a:r>
          </a:p>
        </p:txBody>
      </p:sp>
    </p:spTree>
    <p:extLst>
      <p:ext uri="{BB962C8B-B14F-4D97-AF65-F5344CB8AC3E}">
        <p14:creationId xmlns:p14="http://schemas.microsoft.com/office/powerpoint/2010/main" val="633147621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3AE9D-042A-DD42-9A11-F79F2844C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5773"/>
            <a:ext cx="11647366" cy="6492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B19004-5E21-B147-B0EB-1A69AD8C296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77933" y="1520042"/>
            <a:ext cx="11647367" cy="43582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ABB276-9101-0D4D-A13B-A773BD15A6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>
                <a:solidFill>
                  <a:srgbClr val="333333"/>
                </a:solidFill>
              </a:rPr>
              <a:pPr/>
              <a:t>‹Nº›</a:t>
            </a:fld>
            <a:endParaRPr lang="en-US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128514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2DB36-0E37-3E4F-846E-FFE754041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5773"/>
            <a:ext cx="11647366" cy="6492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CB7B1-BD73-384F-B626-099E8AB1C16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277934" y="1535081"/>
            <a:ext cx="5641848" cy="433231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7BAA05-1B10-1D4A-BBC2-304E5EEDACA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75268" y="1535081"/>
            <a:ext cx="5638800" cy="433231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0DD411A-1AC0-4C4B-B7F9-D6B8D5E7DF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>
                <a:solidFill>
                  <a:srgbClr val="333333"/>
                </a:solidFill>
              </a:rPr>
              <a:pPr/>
              <a:t>‹Nº›</a:t>
            </a:fld>
            <a:endParaRPr lang="en-US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834613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itle and Content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46EA6-B167-1647-B82D-DC3F21AF8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525187-523C-DC4E-B373-33ABFAF3AC5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77934" y="1222717"/>
            <a:ext cx="5641848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5F897F-8F77-C642-9F94-C50E3197BA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77934" y="2046628"/>
            <a:ext cx="5641848" cy="382077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00E7DB-782E-2C45-8167-CDD0EA86BAD2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283452" y="1222717"/>
            <a:ext cx="5641848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B53DB2-837A-1E41-952E-52B252EFBAD9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283452" y="2046628"/>
            <a:ext cx="5641848" cy="382077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AC63D21-C33D-9E4F-9EDB-EE6548FFC5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>
                <a:solidFill>
                  <a:srgbClr val="333333"/>
                </a:solidFill>
              </a:rPr>
              <a:pPr/>
              <a:t>‹Nº›</a:t>
            </a:fld>
            <a:endParaRPr lang="en-US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4147168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9B51-C150-AD4E-BEE5-623B0A131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03C40-DDF3-1B4D-8096-0CB457987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>
                <a:solidFill>
                  <a:srgbClr val="333333"/>
                </a:solidFill>
              </a:rPr>
              <a:pPr/>
              <a:t>‹Nº›</a:t>
            </a:fld>
            <a:endParaRPr lang="en-US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1798497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9B51-C150-AD4E-BEE5-623B0A131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03C40-DDF3-1B4D-8096-0CB457987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>
                <a:solidFill>
                  <a:srgbClr val="333333"/>
                </a:solidFill>
              </a:rPr>
              <a:pPr/>
              <a:t>‹Nº›</a:t>
            </a:fld>
            <a:endParaRPr lang="en-US" dirty="0">
              <a:solidFill>
                <a:srgbClr val="333333"/>
              </a:solidFill>
            </a:endParaRP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41311304-9C98-8B49-B434-134184A09B3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82000" y="2005584"/>
            <a:ext cx="3200400" cy="3140075"/>
          </a:xfrm>
          <a:prstGeom prst="roundRect">
            <a:avLst>
              <a:gd name="adj" fmla="val 942"/>
            </a:avLst>
          </a:prstGeom>
          <a:noFill/>
          <a:ln>
            <a:solidFill>
              <a:schemeClr val="tx2"/>
            </a:solidFill>
          </a:ln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365760" tIns="822960" rIns="365760" bIns="365760"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 body body body body body body body body body body body body body body body body body body body body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</a:t>
            </a:r>
            <a:endParaRPr lang="en-US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0320AC0-0FC1-8C47-8026-8DEF53359BF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95800" y="2011680"/>
            <a:ext cx="3200400" cy="3136392"/>
          </a:xfrm>
          <a:prstGeom prst="roundRect">
            <a:avLst>
              <a:gd name="adj" fmla="val 942"/>
            </a:avLst>
          </a:prstGeom>
          <a:noFill/>
          <a:ln>
            <a:solidFill>
              <a:schemeClr val="tx2"/>
            </a:solidFill>
          </a:ln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365760" tIns="822960" rIns="365760" bIns="365760"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ln>
                  <a:noFill/>
                </a:ln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 body body body body body body body body body body body body body body body body body body body body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</a:t>
            </a:r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6B3F4821-83A2-084E-87B9-80099BFD857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" y="1981200"/>
            <a:ext cx="3200400" cy="3140075"/>
          </a:xfrm>
          <a:prstGeom prst="roundRect">
            <a:avLst>
              <a:gd name="adj" fmla="val 942"/>
            </a:avLst>
          </a:prstGeom>
          <a:noFill/>
          <a:ln>
            <a:solidFill>
              <a:schemeClr val="tx2"/>
            </a:solidFill>
          </a:ln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365760" tIns="822960" rIns="365760" bIns="365760"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 body body body body body body body body body body body body body body body body body body body body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</a:t>
            </a:r>
            <a:endParaRPr lang="en-US" dirty="0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AD38DF34-14F9-5F41-8070-1BD3DEF20C9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362200"/>
            <a:ext cx="2743200" cy="304800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D5DF8844-5287-1E4A-BF7D-DE2C1E03B26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10600" y="2362200"/>
            <a:ext cx="2743200" cy="304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73E7AE11-2C77-954A-BEF0-800001182DA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24400" y="2362200"/>
            <a:ext cx="2743200" cy="304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4202633135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9B51-C150-AD4E-BEE5-623B0A131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28" name="Picture Placeholder 14">
            <a:extLst>
              <a:ext uri="{FF2B5EF4-FFF2-40B4-BE49-F238E27FC236}">
                <a16:creationId xmlns:a16="http://schemas.microsoft.com/office/drawing/2014/main" id="{4779427A-781D-EA42-927E-C82F77CBE2D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928245" y="1953118"/>
            <a:ext cx="2335511" cy="2071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52CCDFF2-698A-B84A-9762-F0746F91F67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22310" y="4024190"/>
            <a:ext cx="2347380" cy="1365954"/>
          </a:xfrm>
          <a:prstGeom prst="roundRect">
            <a:avLst>
              <a:gd name="adj" fmla="val 942"/>
            </a:avLst>
          </a:prstGeom>
          <a:solidFill>
            <a:schemeClr val="tx1">
              <a:alpha val="10000"/>
            </a:schemeClr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91440" tIns="914400" rIns="91440" bIns="365760">
            <a:no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Click to edit title</a:t>
            </a:r>
            <a:endParaRPr lang="en-US" dirty="0"/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4DD02BB8-6D7A-2046-9515-B3821248853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088879" y="4244697"/>
            <a:ext cx="2014242" cy="53183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2pPr>
            <a:lvl3pPr marL="9144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Click to enter first and last name</a:t>
            </a:r>
          </a:p>
        </p:txBody>
      </p:sp>
      <p:sp>
        <p:nvSpPr>
          <p:cNvPr id="37" name="Picture Placeholder 14">
            <a:extLst>
              <a:ext uri="{FF2B5EF4-FFF2-40B4-BE49-F238E27FC236}">
                <a16:creationId xmlns:a16="http://schemas.microsoft.com/office/drawing/2014/main" id="{9E49D0A7-C905-EA43-9A2D-DB9AF470A35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490460" y="1953118"/>
            <a:ext cx="2335511" cy="2071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38" name="Text Placeholder 5">
            <a:extLst>
              <a:ext uri="{FF2B5EF4-FFF2-40B4-BE49-F238E27FC236}">
                <a16:creationId xmlns:a16="http://schemas.microsoft.com/office/drawing/2014/main" id="{408DC2C2-0C1A-0549-8DFD-B5846E86F5D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484525" y="4024190"/>
            <a:ext cx="2347380" cy="1365954"/>
          </a:xfrm>
          <a:prstGeom prst="roundRect">
            <a:avLst>
              <a:gd name="adj" fmla="val 942"/>
            </a:avLst>
          </a:prstGeom>
          <a:solidFill>
            <a:schemeClr val="tx1">
              <a:alpha val="10000"/>
            </a:schemeClr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91440" tIns="914400" rIns="91440" bIns="365760">
            <a:no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rgbClr val="F5F5F5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Click to edit title</a:t>
            </a:r>
            <a:endParaRPr lang="en-US" dirty="0"/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157D76DD-6800-C546-A701-88D8621EFDF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651094" y="4244697"/>
            <a:ext cx="2014242" cy="53183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2pPr>
            <a:lvl3pPr marL="9144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Click to enter first and last name</a:t>
            </a:r>
          </a:p>
        </p:txBody>
      </p:sp>
      <p:sp>
        <p:nvSpPr>
          <p:cNvPr id="40" name="Picture Placeholder 14">
            <a:extLst>
              <a:ext uri="{FF2B5EF4-FFF2-40B4-BE49-F238E27FC236}">
                <a16:creationId xmlns:a16="http://schemas.microsoft.com/office/drawing/2014/main" id="{206F4037-ACDA-D545-AE97-19BCD24A558A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8360095" y="1953118"/>
            <a:ext cx="2335511" cy="2071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41" name="Text Placeholder 5">
            <a:extLst>
              <a:ext uri="{FF2B5EF4-FFF2-40B4-BE49-F238E27FC236}">
                <a16:creationId xmlns:a16="http://schemas.microsoft.com/office/drawing/2014/main" id="{7ED6EB13-4202-404D-8380-863765DE4E5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354160" y="4024190"/>
            <a:ext cx="2347380" cy="1365954"/>
          </a:xfrm>
          <a:prstGeom prst="roundRect">
            <a:avLst>
              <a:gd name="adj" fmla="val 942"/>
            </a:avLst>
          </a:prstGeom>
          <a:solidFill>
            <a:schemeClr val="tx1">
              <a:alpha val="10000"/>
            </a:schemeClr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91440" tIns="914400" rIns="91440" bIns="365760">
            <a:no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Click to edit title</a:t>
            </a:r>
            <a:endParaRPr lang="en-US" dirty="0"/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BDA54CC0-1DB6-1C4B-A1E7-741749ED3F4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520729" y="4244697"/>
            <a:ext cx="2014242" cy="53183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2pPr>
            <a:lvl3pPr marL="9144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Click to enter first and last name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3B08850D-4BB6-9B4A-BD38-F67B372135E5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B15CCACC-6213-F14B-B40D-407BFF938B14}" type="slidenum">
              <a:rPr lang="en-US" smtClean="0">
                <a:solidFill>
                  <a:srgbClr val="333333"/>
                </a:solidFill>
              </a:rPr>
              <a:pPr/>
              <a:t>‹Nº›</a:t>
            </a:fld>
            <a:endParaRPr lang="en-US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159071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9EF5668-8784-CD4A-AF0C-FFDE6F7B74F6}"/>
              </a:ext>
            </a:extLst>
          </p:cNvPr>
          <p:cNvSpPr/>
          <p:nvPr userDrawn="1"/>
        </p:nvSpPr>
        <p:spPr>
          <a:xfrm rot="10800000">
            <a:off x="-2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5F759B73-2926-1243-8C54-9F81CC4FEE3B}"/>
              </a:ext>
            </a:extLst>
          </p:cNvPr>
          <p:cNvSpPr/>
          <p:nvPr userDrawn="1"/>
        </p:nvSpPr>
        <p:spPr>
          <a:xfrm>
            <a:off x="3815398" y="1066800"/>
            <a:ext cx="6509702" cy="4273994"/>
          </a:xfrm>
          <a:prstGeom prst="roundRect">
            <a:avLst>
              <a:gd name="adj" fmla="val 0"/>
            </a:avLst>
          </a:prstGeom>
          <a:solidFill>
            <a:schemeClr val="tx1">
              <a:alpha val="1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7" name="Text Placeholder 22">
            <a:extLst>
              <a:ext uri="{FF2B5EF4-FFF2-40B4-BE49-F238E27FC236}">
                <a16:creationId xmlns:a16="http://schemas.microsoft.com/office/drawing/2014/main" id="{6041B4C2-28F5-0E43-84A3-1E98A479E8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78400" y="2839928"/>
            <a:ext cx="5346700" cy="4572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3200" b="1" i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</a:defRPr>
            </a:lvl2pPr>
            <a:lvl3pPr marL="9144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First &amp; Last Name</a:t>
            </a:r>
          </a:p>
        </p:txBody>
      </p:sp>
      <p:sp>
        <p:nvSpPr>
          <p:cNvPr id="18" name="Text Placeholder 22">
            <a:extLst>
              <a:ext uri="{FF2B5EF4-FFF2-40B4-BE49-F238E27FC236}">
                <a16:creationId xmlns:a16="http://schemas.microsoft.com/office/drawing/2014/main" id="{0AD2906D-80B8-9F47-ACC6-2080574562E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78400" y="3352800"/>
            <a:ext cx="5346700" cy="3810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2400" b="0" i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</a:defRPr>
            </a:lvl2pPr>
            <a:lvl3pPr marL="9144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1" name="Picture Placeholder 14">
            <a:extLst>
              <a:ext uri="{FF2B5EF4-FFF2-40B4-BE49-F238E27FC236}">
                <a16:creationId xmlns:a16="http://schemas.microsoft.com/office/drawing/2014/main" id="{C27FCFA8-EAEC-DB4C-BDE1-6A677569A6A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66900" y="1600200"/>
            <a:ext cx="3111500" cy="31593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934E530-1F84-824F-A028-D69E97EA42DE}"/>
              </a:ext>
            </a:extLst>
          </p:cNvPr>
          <p:cNvSpPr/>
          <p:nvPr userDrawn="1"/>
        </p:nvSpPr>
        <p:spPr>
          <a:xfrm>
            <a:off x="-2" y="6212926"/>
            <a:ext cx="12192001" cy="6450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25851D19-3558-8547-9B05-D02951E4761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" y="6410997"/>
            <a:ext cx="1607820" cy="248927"/>
          </a:xfrm>
          <a:prstGeom prst="rect">
            <a:avLst/>
          </a:prstGeom>
        </p:spPr>
      </p:pic>
      <p:sp>
        <p:nvSpPr>
          <p:cNvPr id="10" name="Slide Number Placeholder 14">
            <a:extLst>
              <a:ext uri="{FF2B5EF4-FFF2-40B4-BE49-F238E27FC236}">
                <a16:creationId xmlns:a16="http://schemas.microsoft.com/office/drawing/2014/main" id="{7F8834BB-4D10-FF47-A156-295BAAD926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</a:defRPr>
            </a:lvl1pPr>
          </a:lstStyle>
          <a:p>
            <a:fld id="{B15CCACC-6213-F14B-B40D-407BFF938B14}" type="slidenum">
              <a:rPr lang="en-US" smtClean="0">
                <a:solidFill>
                  <a:srgbClr val="333333"/>
                </a:solidFill>
              </a:rPr>
              <a:pPr/>
              <a:t>‹Nº›</a:t>
            </a:fld>
            <a:endParaRPr lang="en-US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211312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52A27FD-DCD3-3544-B54F-6CE33927D8BA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3E94052-9097-0040-96BB-ABD151D68A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" y="6410997"/>
            <a:ext cx="1607820" cy="248927"/>
          </a:xfrm>
          <a:prstGeom prst="rect">
            <a:avLst/>
          </a:prstGeom>
        </p:spPr>
      </p:pic>
      <p:sp>
        <p:nvSpPr>
          <p:cNvPr id="7" name="Slide Number Placeholder 14">
            <a:extLst>
              <a:ext uri="{FF2B5EF4-FFF2-40B4-BE49-F238E27FC236}">
                <a16:creationId xmlns:a16="http://schemas.microsoft.com/office/drawing/2014/main" id="{398F2845-19C3-F84C-B7B0-4BF7D63208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</a:defRPr>
            </a:lvl1pPr>
          </a:lstStyle>
          <a:p>
            <a:fld id="{B15CCACC-6213-F14B-B40D-407BFF938B14}" type="slidenum">
              <a:rPr lang="en-US" smtClean="0">
                <a:solidFill>
                  <a:srgbClr val="333333"/>
                </a:solidFill>
              </a:rPr>
              <a:pPr/>
              <a:t>‹Nº›</a:t>
            </a:fld>
            <a:endParaRPr lang="en-US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5738319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Left_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1535080"/>
            <a:ext cx="5498276" cy="43323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BD07C98-DEB2-9043-B3B7-E156746DEE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>
                <a:solidFill>
                  <a:srgbClr val="333333"/>
                </a:solidFill>
              </a:rPr>
              <a:pPr/>
              <a:t>‹Nº›</a:t>
            </a:fld>
            <a:endParaRPr lang="en-US" dirty="0">
              <a:solidFill>
                <a:srgbClr val="333333"/>
              </a:solidFill>
            </a:endParaRPr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73AA123F-7D5D-5743-842F-4FD61F2A7E5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0"/>
            <a:ext cx="6099048" cy="621792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2101168083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Left_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0CBC6FF-D0F0-194A-9730-69A23927DE9B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5773"/>
            <a:ext cx="5495544" cy="64922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BD07C98-DEB2-9043-B3B7-E156746DEE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>
                <a:solidFill>
                  <a:srgbClr val="333333"/>
                </a:solidFill>
              </a:rPr>
              <a:pPr/>
              <a:t>‹Nº›</a:t>
            </a:fld>
            <a:endParaRPr lang="en-US" dirty="0">
              <a:solidFill>
                <a:srgbClr val="333333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36AC97-D6BB-CF45-B568-D12F1D2C17B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29756" y="419100"/>
            <a:ext cx="5495544" cy="5448300"/>
          </a:xfrm>
        </p:spPr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721780486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ext Left Multiple_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1FDE797-A237-A544-9EF3-41EEC6774AF5}"/>
              </a:ext>
            </a:extLst>
          </p:cNvPr>
          <p:cNvSpPr/>
          <p:nvPr userDrawn="1"/>
        </p:nvSpPr>
        <p:spPr>
          <a:xfrm rot="10800000">
            <a:off x="-2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7934" y="295773"/>
            <a:ext cx="5498276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multiple lines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D59A93-E94D-0445-9D55-67EBAACB4771}"/>
              </a:ext>
            </a:extLst>
          </p:cNvPr>
          <p:cNvCxnSpPr/>
          <p:nvPr userDrawn="1"/>
        </p:nvCxnSpPr>
        <p:spPr>
          <a:xfrm>
            <a:off x="406400" y="1476768"/>
            <a:ext cx="711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425C8691-7E6F-6449-8F4B-64C12952E9C9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6293283-D734-4F44-B3FC-723952F7D4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" y="6410997"/>
            <a:ext cx="1607820" cy="248927"/>
          </a:xfrm>
          <a:prstGeom prst="rect">
            <a:avLst/>
          </a:prstGeom>
        </p:spPr>
      </p:pic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EE5ACE5E-8C71-F84C-84A2-7ADD0A4CE85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0"/>
            <a:ext cx="6099048" cy="621792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2" name="Slide Number Placeholder 14">
            <a:extLst>
              <a:ext uri="{FF2B5EF4-FFF2-40B4-BE49-F238E27FC236}">
                <a16:creationId xmlns:a16="http://schemas.microsoft.com/office/drawing/2014/main" id="{4D89117C-793E-C74A-A3AD-0EA7A03CF6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</a:defRPr>
            </a:lvl1pPr>
          </a:lstStyle>
          <a:p>
            <a:fld id="{B15CCACC-6213-F14B-B40D-407BFF938B14}" type="slidenum">
              <a:rPr lang="en-US" smtClean="0">
                <a:solidFill>
                  <a:srgbClr val="333333"/>
                </a:solidFill>
              </a:rPr>
              <a:pPr/>
              <a:t>‹Nº›</a:t>
            </a:fld>
            <a:endParaRPr lang="en-US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087654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ext Left Multiple_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CBA3591F-A97B-7B4D-9589-E936596618B7}"/>
              </a:ext>
            </a:extLst>
          </p:cNvPr>
          <p:cNvSpPr/>
          <p:nvPr userDrawn="1"/>
        </p:nvSpPr>
        <p:spPr>
          <a:xfrm rot="10800000">
            <a:off x="-2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B99C37B-CADC-224E-AFF4-6F5D325F9CED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7934" y="295773"/>
            <a:ext cx="5495544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multiple lines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D59A93-E94D-0445-9D55-67EBAACB4771}"/>
              </a:ext>
            </a:extLst>
          </p:cNvPr>
          <p:cNvCxnSpPr/>
          <p:nvPr userDrawn="1"/>
        </p:nvCxnSpPr>
        <p:spPr>
          <a:xfrm>
            <a:off x="406400" y="1476768"/>
            <a:ext cx="711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A0FBEA-C105-AC49-830C-94C748A670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18522" y="419100"/>
            <a:ext cx="5495544" cy="5448300"/>
          </a:xfrm>
        </p:spPr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FA11376-EE0E-454A-8528-A1A8B2FD9D25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7D770BF-1C25-444D-A9EC-565FA0F00C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" y="6410997"/>
            <a:ext cx="1607820" cy="248927"/>
          </a:xfrm>
          <a:prstGeom prst="rect">
            <a:avLst/>
          </a:prstGeom>
        </p:spPr>
      </p:pic>
      <p:sp>
        <p:nvSpPr>
          <p:cNvPr id="11" name="Slide Number Placeholder 14">
            <a:extLst>
              <a:ext uri="{FF2B5EF4-FFF2-40B4-BE49-F238E27FC236}">
                <a16:creationId xmlns:a16="http://schemas.microsoft.com/office/drawing/2014/main" id="{117D0EBC-62DA-2C45-B1C5-72E96B55CB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</a:defRPr>
            </a:lvl1pPr>
          </a:lstStyle>
          <a:p>
            <a:fld id="{B15CCACC-6213-F14B-B40D-407BFF938B14}" type="slidenum">
              <a:rPr lang="en-US" smtClean="0">
                <a:solidFill>
                  <a:srgbClr val="333333"/>
                </a:solidFill>
              </a:rPr>
              <a:pPr/>
              <a:t>‹Nº›</a:t>
            </a:fld>
            <a:endParaRPr lang="en-US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6060001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A518CE1-0D5F-1C42-9A3E-10D40306BD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1142999"/>
            <a:ext cx="12192000" cy="5084065"/>
          </a:xfr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F793A9-ACD0-8144-BA76-AC9911BA49FB}"/>
              </a:ext>
            </a:extLst>
          </p:cNvPr>
          <p:cNvSpPr/>
          <p:nvPr userDrawn="1"/>
        </p:nvSpPr>
        <p:spPr>
          <a:xfrm>
            <a:off x="0" y="-1"/>
            <a:ext cx="12192000" cy="1143001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E3B808-8450-C749-BE34-83F3433544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>
                <a:solidFill>
                  <a:srgbClr val="333333"/>
                </a:solidFill>
              </a:rPr>
              <a:pPr/>
              <a:t>‹Nº›</a:t>
            </a:fld>
            <a:endParaRPr lang="en-US" dirty="0">
              <a:solidFill>
                <a:srgbClr val="333333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49CBB3-A058-9248-905D-0684034A4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A1FA9E0-A75C-1C46-AB6F-6A5E7D665B54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8188477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FB6EBAA-75A6-C94A-8351-1846077E50F8}"/>
              </a:ext>
            </a:extLst>
          </p:cNvPr>
          <p:cNvSpPr/>
          <p:nvPr userDrawn="1"/>
        </p:nvSpPr>
        <p:spPr>
          <a:xfrm rot="10800000">
            <a:off x="-2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FFFFFF"/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7AD48D7-EAA2-964B-A120-85C67653E646}"/>
              </a:ext>
            </a:extLst>
          </p:cNvPr>
          <p:cNvCxnSpPr/>
          <p:nvPr userDrawn="1"/>
        </p:nvCxnSpPr>
        <p:spPr>
          <a:xfrm>
            <a:off x="406402" y="989880"/>
            <a:ext cx="711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A518CE1-0D5F-1C42-9A3E-10D40306BD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1143000"/>
            <a:ext cx="12192000" cy="5714999"/>
          </a:xfr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1632447-B762-F14C-9D91-BE4817800ADD}"/>
              </a:ext>
            </a:extLst>
          </p:cNvPr>
          <p:cNvSpPr/>
          <p:nvPr userDrawn="1"/>
        </p:nvSpPr>
        <p:spPr>
          <a:xfrm>
            <a:off x="0" y="-1"/>
            <a:ext cx="12192000" cy="1143001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49CBB3-A058-9248-905D-0684034A4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3EF7B8B-DC7E-A14C-8B53-C948B4015EC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3215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84" Type="http://schemas.openxmlformats.org/officeDocument/2006/relationships/slideLayout" Target="../slideLayouts/slideLayout84.xml"/><Relationship Id="rId89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5" Type="http://schemas.openxmlformats.org/officeDocument/2006/relationships/slideLayout" Target="../slideLayouts/slideLayout5.xml"/><Relationship Id="rId90" Type="http://schemas.openxmlformats.org/officeDocument/2006/relationships/slideLayout" Target="../slideLayouts/slideLayout90.xml"/><Relationship Id="rId95" Type="http://schemas.openxmlformats.org/officeDocument/2006/relationships/tags" Target="../tags/tag2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80" Type="http://schemas.openxmlformats.org/officeDocument/2006/relationships/slideLayout" Target="../slideLayouts/slideLayout80.xml"/><Relationship Id="rId85" Type="http://schemas.openxmlformats.org/officeDocument/2006/relationships/slideLayout" Target="../slideLayouts/slideLayout85.xml"/><Relationship Id="rId93" Type="http://schemas.openxmlformats.org/officeDocument/2006/relationships/slideLayout" Target="../slideLayouts/slideLayout93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83" Type="http://schemas.openxmlformats.org/officeDocument/2006/relationships/slideLayout" Target="../slideLayouts/slideLayout83.xml"/><Relationship Id="rId88" Type="http://schemas.openxmlformats.org/officeDocument/2006/relationships/slideLayout" Target="../slideLayouts/slideLayout88.xml"/><Relationship Id="rId91" Type="http://schemas.openxmlformats.org/officeDocument/2006/relationships/slideLayout" Target="../slideLayouts/slideLayout91.xml"/><Relationship Id="rId9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Relationship Id="rId9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92" Type="http://schemas.openxmlformats.org/officeDocument/2006/relationships/slideLayout" Target="../slideLayouts/slideLayout92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Relationship Id="rId87" Type="http://schemas.openxmlformats.org/officeDocument/2006/relationships/slideLayout" Target="../slideLayouts/slideLayout87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56" Type="http://schemas.openxmlformats.org/officeDocument/2006/relationships/slideLayout" Target="../slideLayouts/slideLayout56.xml"/><Relationship Id="rId77" Type="http://schemas.openxmlformats.org/officeDocument/2006/relationships/slideLayout" Target="../slideLayouts/slideLayout77.xml"/></Relationships>
</file>

<file path=ppt/slideMasters/_rels/slideMaster2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119.xml"/><Relationship Id="rId21" Type="http://schemas.openxmlformats.org/officeDocument/2006/relationships/slideLayout" Target="../slideLayouts/slideLayout114.xml"/><Relationship Id="rId42" Type="http://schemas.openxmlformats.org/officeDocument/2006/relationships/slideLayout" Target="../slideLayouts/slideLayout135.xml"/><Relationship Id="rId47" Type="http://schemas.openxmlformats.org/officeDocument/2006/relationships/slideLayout" Target="../slideLayouts/slideLayout140.xml"/><Relationship Id="rId63" Type="http://schemas.openxmlformats.org/officeDocument/2006/relationships/slideLayout" Target="../slideLayouts/slideLayout156.xml"/><Relationship Id="rId68" Type="http://schemas.openxmlformats.org/officeDocument/2006/relationships/slideLayout" Target="../slideLayouts/slideLayout161.xml"/><Relationship Id="rId84" Type="http://schemas.openxmlformats.org/officeDocument/2006/relationships/slideLayout" Target="../slideLayouts/slideLayout177.xml"/><Relationship Id="rId89" Type="http://schemas.openxmlformats.org/officeDocument/2006/relationships/slideLayout" Target="../slideLayouts/slideLayout182.xml"/><Relationship Id="rId1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04.xml"/><Relationship Id="rId32" Type="http://schemas.openxmlformats.org/officeDocument/2006/relationships/slideLayout" Target="../slideLayouts/slideLayout125.xml"/><Relationship Id="rId37" Type="http://schemas.openxmlformats.org/officeDocument/2006/relationships/slideLayout" Target="../slideLayouts/slideLayout130.xml"/><Relationship Id="rId53" Type="http://schemas.openxmlformats.org/officeDocument/2006/relationships/slideLayout" Target="../slideLayouts/slideLayout146.xml"/><Relationship Id="rId58" Type="http://schemas.openxmlformats.org/officeDocument/2006/relationships/slideLayout" Target="../slideLayouts/slideLayout151.xml"/><Relationship Id="rId74" Type="http://schemas.openxmlformats.org/officeDocument/2006/relationships/slideLayout" Target="../slideLayouts/slideLayout167.xml"/><Relationship Id="rId79" Type="http://schemas.openxmlformats.org/officeDocument/2006/relationships/slideLayout" Target="../slideLayouts/slideLayout172.xml"/><Relationship Id="rId5" Type="http://schemas.openxmlformats.org/officeDocument/2006/relationships/slideLayout" Target="../slideLayouts/slideLayout98.xml"/><Relationship Id="rId90" Type="http://schemas.openxmlformats.org/officeDocument/2006/relationships/slideLayout" Target="../slideLayouts/slideLayout183.xml"/><Relationship Id="rId95" Type="http://schemas.openxmlformats.org/officeDocument/2006/relationships/theme" Target="../theme/theme2.xml"/><Relationship Id="rId22" Type="http://schemas.openxmlformats.org/officeDocument/2006/relationships/slideLayout" Target="../slideLayouts/slideLayout115.xml"/><Relationship Id="rId27" Type="http://schemas.openxmlformats.org/officeDocument/2006/relationships/slideLayout" Target="../slideLayouts/slideLayout120.xml"/><Relationship Id="rId43" Type="http://schemas.openxmlformats.org/officeDocument/2006/relationships/slideLayout" Target="../slideLayouts/slideLayout136.xml"/><Relationship Id="rId48" Type="http://schemas.openxmlformats.org/officeDocument/2006/relationships/slideLayout" Target="../slideLayouts/slideLayout141.xml"/><Relationship Id="rId64" Type="http://schemas.openxmlformats.org/officeDocument/2006/relationships/slideLayout" Target="../slideLayouts/slideLayout157.xml"/><Relationship Id="rId69" Type="http://schemas.openxmlformats.org/officeDocument/2006/relationships/slideLayout" Target="../slideLayouts/slideLayout162.xml"/><Relationship Id="rId80" Type="http://schemas.openxmlformats.org/officeDocument/2006/relationships/slideLayout" Target="../slideLayouts/slideLayout173.xml"/><Relationship Id="rId85" Type="http://schemas.openxmlformats.org/officeDocument/2006/relationships/slideLayout" Target="../slideLayouts/slideLayout178.xml"/><Relationship Id="rId3" Type="http://schemas.openxmlformats.org/officeDocument/2006/relationships/slideLayout" Target="../slideLayouts/slideLayout96.xml"/><Relationship Id="rId12" Type="http://schemas.openxmlformats.org/officeDocument/2006/relationships/slideLayout" Target="../slideLayouts/slideLayout105.xml"/><Relationship Id="rId17" Type="http://schemas.openxmlformats.org/officeDocument/2006/relationships/slideLayout" Target="../slideLayouts/slideLayout110.xml"/><Relationship Id="rId25" Type="http://schemas.openxmlformats.org/officeDocument/2006/relationships/slideLayout" Target="../slideLayouts/slideLayout118.xml"/><Relationship Id="rId33" Type="http://schemas.openxmlformats.org/officeDocument/2006/relationships/slideLayout" Target="../slideLayouts/slideLayout126.xml"/><Relationship Id="rId38" Type="http://schemas.openxmlformats.org/officeDocument/2006/relationships/slideLayout" Target="../slideLayouts/slideLayout131.xml"/><Relationship Id="rId46" Type="http://schemas.openxmlformats.org/officeDocument/2006/relationships/slideLayout" Target="../slideLayouts/slideLayout139.xml"/><Relationship Id="rId59" Type="http://schemas.openxmlformats.org/officeDocument/2006/relationships/slideLayout" Target="../slideLayouts/slideLayout152.xml"/><Relationship Id="rId67" Type="http://schemas.openxmlformats.org/officeDocument/2006/relationships/slideLayout" Target="../slideLayouts/slideLayout160.xml"/><Relationship Id="rId20" Type="http://schemas.openxmlformats.org/officeDocument/2006/relationships/slideLayout" Target="../slideLayouts/slideLayout113.xml"/><Relationship Id="rId41" Type="http://schemas.openxmlformats.org/officeDocument/2006/relationships/slideLayout" Target="../slideLayouts/slideLayout134.xml"/><Relationship Id="rId54" Type="http://schemas.openxmlformats.org/officeDocument/2006/relationships/slideLayout" Target="../slideLayouts/slideLayout147.xml"/><Relationship Id="rId62" Type="http://schemas.openxmlformats.org/officeDocument/2006/relationships/slideLayout" Target="../slideLayouts/slideLayout155.xml"/><Relationship Id="rId70" Type="http://schemas.openxmlformats.org/officeDocument/2006/relationships/slideLayout" Target="../slideLayouts/slideLayout163.xml"/><Relationship Id="rId75" Type="http://schemas.openxmlformats.org/officeDocument/2006/relationships/slideLayout" Target="../slideLayouts/slideLayout168.xml"/><Relationship Id="rId83" Type="http://schemas.openxmlformats.org/officeDocument/2006/relationships/slideLayout" Target="../slideLayouts/slideLayout176.xml"/><Relationship Id="rId88" Type="http://schemas.openxmlformats.org/officeDocument/2006/relationships/slideLayout" Target="../slideLayouts/slideLayout181.xml"/><Relationship Id="rId91" Type="http://schemas.openxmlformats.org/officeDocument/2006/relationships/slideLayout" Target="../slideLayouts/slideLayout184.xml"/><Relationship Id="rId96" Type="http://schemas.openxmlformats.org/officeDocument/2006/relationships/tags" Target="../tags/tag93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5" Type="http://schemas.openxmlformats.org/officeDocument/2006/relationships/slideLayout" Target="../slideLayouts/slideLayout108.xml"/><Relationship Id="rId23" Type="http://schemas.openxmlformats.org/officeDocument/2006/relationships/slideLayout" Target="../slideLayouts/slideLayout116.xml"/><Relationship Id="rId28" Type="http://schemas.openxmlformats.org/officeDocument/2006/relationships/slideLayout" Target="../slideLayouts/slideLayout121.xml"/><Relationship Id="rId36" Type="http://schemas.openxmlformats.org/officeDocument/2006/relationships/slideLayout" Target="../slideLayouts/slideLayout129.xml"/><Relationship Id="rId49" Type="http://schemas.openxmlformats.org/officeDocument/2006/relationships/slideLayout" Target="../slideLayouts/slideLayout142.xml"/><Relationship Id="rId57" Type="http://schemas.openxmlformats.org/officeDocument/2006/relationships/slideLayout" Target="../slideLayouts/slideLayout150.xml"/><Relationship Id="rId10" Type="http://schemas.openxmlformats.org/officeDocument/2006/relationships/slideLayout" Target="../slideLayouts/slideLayout103.xml"/><Relationship Id="rId31" Type="http://schemas.openxmlformats.org/officeDocument/2006/relationships/slideLayout" Target="../slideLayouts/slideLayout124.xml"/><Relationship Id="rId44" Type="http://schemas.openxmlformats.org/officeDocument/2006/relationships/slideLayout" Target="../slideLayouts/slideLayout137.xml"/><Relationship Id="rId52" Type="http://schemas.openxmlformats.org/officeDocument/2006/relationships/slideLayout" Target="../slideLayouts/slideLayout145.xml"/><Relationship Id="rId60" Type="http://schemas.openxmlformats.org/officeDocument/2006/relationships/slideLayout" Target="../slideLayouts/slideLayout153.xml"/><Relationship Id="rId65" Type="http://schemas.openxmlformats.org/officeDocument/2006/relationships/slideLayout" Target="../slideLayouts/slideLayout158.xml"/><Relationship Id="rId73" Type="http://schemas.openxmlformats.org/officeDocument/2006/relationships/slideLayout" Target="../slideLayouts/slideLayout166.xml"/><Relationship Id="rId78" Type="http://schemas.openxmlformats.org/officeDocument/2006/relationships/slideLayout" Target="../slideLayouts/slideLayout171.xml"/><Relationship Id="rId81" Type="http://schemas.openxmlformats.org/officeDocument/2006/relationships/slideLayout" Target="../slideLayouts/slideLayout174.xml"/><Relationship Id="rId86" Type="http://schemas.openxmlformats.org/officeDocument/2006/relationships/slideLayout" Target="../slideLayouts/slideLayout179.xml"/><Relationship Id="rId94" Type="http://schemas.openxmlformats.org/officeDocument/2006/relationships/slideLayout" Target="../slideLayouts/slideLayout187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Relationship Id="rId13" Type="http://schemas.openxmlformats.org/officeDocument/2006/relationships/slideLayout" Target="../slideLayouts/slideLayout106.xml"/><Relationship Id="rId18" Type="http://schemas.openxmlformats.org/officeDocument/2006/relationships/slideLayout" Target="../slideLayouts/slideLayout111.xml"/><Relationship Id="rId39" Type="http://schemas.openxmlformats.org/officeDocument/2006/relationships/slideLayout" Target="../slideLayouts/slideLayout132.xml"/><Relationship Id="rId34" Type="http://schemas.openxmlformats.org/officeDocument/2006/relationships/slideLayout" Target="../slideLayouts/slideLayout127.xml"/><Relationship Id="rId50" Type="http://schemas.openxmlformats.org/officeDocument/2006/relationships/slideLayout" Target="../slideLayouts/slideLayout143.xml"/><Relationship Id="rId55" Type="http://schemas.openxmlformats.org/officeDocument/2006/relationships/slideLayout" Target="../slideLayouts/slideLayout148.xml"/><Relationship Id="rId76" Type="http://schemas.openxmlformats.org/officeDocument/2006/relationships/slideLayout" Target="../slideLayouts/slideLayout169.xml"/><Relationship Id="rId97" Type="http://schemas.openxmlformats.org/officeDocument/2006/relationships/image" Target="../media/image1.emf"/><Relationship Id="rId7" Type="http://schemas.openxmlformats.org/officeDocument/2006/relationships/slideLayout" Target="../slideLayouts/slideLayout100.xml"/><Relationship Id="rId71" Type="http://schemas.openxmlformats.org/officeDocument/2006/relationships/slideLayout" Target="../slideLayouts/slideLayout164.xml"/><Relationship Id="rId92" Type="http://schemas.openxmlformats.org/officeDocument/2006/relationships/slideLayout" Target="../slideLayouts/slideLayout185.xml"/><Relationship Id="rId2" Type="http://schemas.openxmlformats.org/officeDocument/2006/relationships/slideLayout" Target="../slideLayouts/slideLayout95.xml"/><Relationship Id="rId29" Type="http://schemas.openxmlformats.org/officeDocument/2006/relationships/slideLayout" Target="../slideLayouts/slideLayout122.xml"/><Relationship Id="rId24" Type="http://schemas.openxmlformats.org/officeDocument/2006/relationships/slideLayout" Target="../slideLayouts/slideLayout117.xml"/><Relationship Id="rId40" Type="http://schemas.openxmlformats.org/officeDocument/2006/relationships/slideLayout" Target="../slideLayouts/slideLayout133.xml"/><Relationship Id="rId45" Type="http://schemas.openxmlformats.org/officeDocument/2006/relationships/slideLayout" Target="../slideLayouts/slideLayout138.xml"/><Relationship Id="rId66" Type="http://schemas.openxmlformats.org/officeDocument/2006/relationships/slideLayout" Target="../slideLayouts/slideLayout159.xml"/><Relationship Id="rId87" Type="http://schemas.openxmlformats.org/officeDocument/2006/relationships/slideLayout" Target="../slideLayouts/slideLayout180.xml"/><Relationship Id="rId61" Type="http://schemas.openxmlformats.org/officeDocument/2006/relationships/slideLayout" Target="../slideLayouts/slideLayout154.xml"/><Relationship Id="rId82" Type="http://schemas.openxmlformats.org/officeDocument/2006/relationships/slideLayout" Target="../slideLayouts/slideLayout175.xml"/><Relationship Id="rId19" Type="http://schemas.openxmlformats.org/officeDocument/2006/relationships/slideLayout" Target="../slideLayouts/slideLayout112.xml"/><Relationship Id="rId14" Type="http://schemas.openxmlformats.org/officeDocument/2006/relationships/slideLayout" Target="../slideLayouts/slideLayout107.xml"/><Relationship Id="rId30" Type="http://schemas.openxmlformats.org/officeDocument/2006/relationships/slideLayout" Target="../slideLayouts/slideLayout123.xml"/><Relationship Id="rId35" Type="http://schemas.openxmlformats.org/officeDocument/2006/relationships/slideLayout" Target="../slideLayouts/slideLayout128.xml"/><Relationship Id="rId56" Type="http://schemas.openxmlformats.org/officeDocument/2006/relationships/slideLayout" Target="../slideLayouts/slideLayout149.xml"/><Relationship Id="rId77" Type="http://schemas.openxmlformats.org/officeDocument/2006/relationships/slideLayout" Target="../slideLayouts/slideLayout170.xml"/><Relationship Id="rId8" Type="http://schemas.openxmlformats.org/officeDocument/2006/relationships/slideLayout" Target="../slideLayouts/slideLayout101.xml"/><Relationship Id="rId51" Type="http://schemas.openxmlformats.org/officeDocument/2006/relationships/slideLayout" Target="../slideLayouts/slideLayout144.xml"/><Relationship Id="rId72" Type="http://schemas.openxmlformats.org/officeDocument/2006/relationships/slideLayout" Target="../slideLayouts/slideLayout165.xml"/><Relationship Id="rId93" Type="http://schemas.openxmlformats.org/officeDocument/2006/relationships/slideLayout" Target="../slideLayouts/slideLayout18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13" Type="http://schemas.openxmlformats.org/officeDocument/2006/relationships/slideLayout" Target="../slideLayouts/slideLayout200.xml"/><Relationship Id="rId18" Type="http://schemas.openxmlformats.org/officeDocument/2006/relationships/image" Target="../media/image48.emf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slideLayout" Target="../slideLayouts/slideLayout199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189.xml"/><Relationship Id="rId16" Type="http://schemas.openxmlformats.org/officeDocument/2006/relationships/slideLayout" Target="../slideLayouts/slideLayout203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5" Type="http://schemas.openxmlformats.org/officeDocument/2006/relationships/slideLayout" Target="../slideLayouts/slideLayout20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Relationship Id="rId14" Type="http://schemas.openxmlformats.org/officeDocument/2006/relationships/slideLayout" Target="../slideLayouts/slideLayout20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C6D5D7">
            <a:alpha val="6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9EA5701-5E83-7D46-B19B-065038132140}"/>
              </a:ext>
            </a:extLst>
          </p:cNvPr>
          <p:cNvSpPr/>
          <p:nvPr userDrawn="1"/>
        </p:nvSpPr>
        <p:spPr>
          <a:xfrm>
            <a:off x="2628" y="0"/>
            <a:ext cx="12189372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02AC3F-3D1B-9548-8162-91D8DB993118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A9B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4EF3929-B2C3-4C46-A6CB-5FE9B556A044}"/>
              </a:ext>
            </a:extLst>
          </p:cNvPr>
          <p:cNvPicPr>
            <a:picLocks/>
          </p:cNvPicPr>
          <p:nvPr userDrawn="1"/>
        </p:nvPicPr>
        <p:blipFill>
          <a:blip r:embed="rId96"/>
          <a:srcRect/>
          <a:stretch/>
        </p:blipFill>
        <p:spPr>
          <a:xfrm>
            <a:off x="258417" y="6321287"/>
            <a:ext cx="1913253" cy="381742"/>
          </a:xfrm>
          <a:prstGeom prst="rect">
            <a:avLst/>
          </a:prstGeom>
        </p:spPr>
      </p:pic>
    </p:spTree>
    <p:custDataLst>
      <p:tags r:id="rId95"/>
    </p:custDataLst>
    <p:extLst>
      <p:ext uri="{BB962C8B-B14F-4D97-AF65-F5344CB8AC3E}">
        <p14:creationId xmlns:p14="http://schemas.microsoft.com/office/powerpoint/2010/main" val="2495139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838" r:id="rId2"/>
    <p:sldLayoutId id="2147483864" r:id="rId3"/>
    <p:sldLayoutId id="2147483837" r:id="rId4"/>
    <p:sldLayoutId id="2147483865" r:id="rId5"/>
    <p:sldLayoutId id="2147483749" r:id="rId6"/>
    <p:sldLayoutId id="2147483808" r:id="rId7"/>
    <p:sldLayoutId id="2147483796" r:id="rId8"/>
    <p:sldLayoutId id="2147483856" r:id="rId9"/>
    <p:sldLayoutId id="2147483854" r:id="rId10"/>
    <p:sldLayoutId id="2147483857" r:id="rId11"/>
    <p:sldLayoutId id="2147483841" r:id="rId12"/>
    <p:sldLayoutId id="2147483777" r:id="rId13"/>
    <p:sldLayoutId id="2147483839" r:id="rId14"/>
    <p:sldLayoutId id="2147483877" r:id="rId15"/>
    <p:sldLayoutId id="2147483782" r:id="rId16"/>
    <p:sldLayoutId id="2147483840" r:id="rId17"/>
    <p:sldLayoutId id="2147483784" r:id="rId18"/>
    <p:sldLayoutId id="2147483878" r:id="rId19"/>
    <p:sldLayoutId id="2147483810" r:id="rId20"/>
    <p:sldLayoutId id="2147483811" r:id="rId21"/>
    <p:sldLayoutId id="2147483812" r:id="rId22"/>
    <p:sldLayoutId id="2147483813" r:id="rId23"/>
    <p:sldLayoutId id="2147483814" r:id="rId24"/>
    <p:sldLayoutId id="2147483815" r:id="rId25"/>
    <p:sldLayoutId id="2147483816" r:id="rId26"/>
    <p:sldLayoutId id="2147483817" r:id="rId27"/>
    <p:sldLayoutId id="2147483822" r:id="rId28"/>
    <p:sldLayoutId id="2147483820" r:id="rId29"/>
    <p:sldLayoutId id="2147483818" r:id="rId30"/>
    <p:sldLayoutId id="2147483826" r:id="rId31"/>
    <p:sldLayoutId id="2147483827" r:id="rId32"/>
    <p:sldLayoutId id="2147483828" r:id="rId33"/>
    <p:sldLayoutId id="2147483819" r:id="rId34"/>
    <p:sldLayoutId id="2147483823" r:id="rId35"/>
    <p:sldLayoutId id="2147483824" r:id="rId36"/>
    <p:sldLayoutId id="2147483829" r:id="rId37"/>
    <p:sldLayoutId id="2147483831" r:id="rId38"/>
    <p:sldLayoutId id="2147483821" r:id="rId39"/>
    <p:sldLayoutId id="2147483825" r:id="rId40"/>
    <p:sldLayoutId id="2147483830" r:id="rId41"/>
    <p:sldLayoutId id="2147483832" r:id="rId42"/>
    <p:sldLayoutId id="2147483800" r:id="rId43"/>
    <p:sldLayoutId id="2147483833" r:id="rId44"/>
    <p:sldLayoutId id="2147483851" r:id="rId45"/>
    <p:sldLayoutId id="2147483842" r:id="rId46"/>
    <p:sldLayoutId id="2147483879" r:id="rId47"/>
    <p:sldLayoutId id="2147483843" r:id="rId48"/>
    <p:sldLayoutId id="2147483880" r:id="rId49"/>
    <p:sldLayoutId id="2147483844" r:id="rId50"/>
    <p:sldLayoutId id="2147483881" r:id="rId51"/>
    <p:sldLayoutId id="2147483845" r:id="rId52"/>
    <p:sldLayoutId id="2147483882" r:id="rId53"/>
    <p:sldLayoutId id="2147483846" r:id="rId54"/>
    <p:sldLayoutId id="2147483883" r:id="rId55"/>
    <p:sldLayoutId id="2147483847" r:id="rId56"/>
    <p:sldLayoutId id="2147483884" r:id="rId57"/>
    <p:sldLayoutId id="2147483848" r:id="rId58"/>
    <p:sldLayoutId id="2147483885" r:id="rId59"/>
    <p:sldLayoutId id="2147483849" r:id="rId60"/>
    <p:sldLayoutId id="2147483886" r:id="rId61"/>
    <p:sldLayoutId id="2147483876" r:id="rId62"/>
    <p:sldLayoutId id="2147483887" r:id="rId63"/>
    <p:sldLayoutId id="2147483872" r:id="rId64"/>
    <p:sldLayoutId id="2147483888" r:id="rId65"/>
    <p:sldLayoutId id="2147483873" r:id="rId66"/>
    <p:sldLayoutId id="2147483889" r:id="rId67"/>
    <p:sldLayoutId id="2147483874" r:id="rId68"/>
    <p:sldLayoutId id="2147483890" r:id="rId69"/>
    <p:sldLayoutId id="2147483875" r:id="rId70"/>
    <p:sldLayoutId id="2147483891" r:id="rId71"/>
    <p:sldLayoutId id="2147483870" r:id="rId72"/>
    <p:sldLayoutId id="2147483892" r:id="rId73"/>
    <p:sldLayoutId id="2147483871" r:id="rId74"/>
    <p:sldLayoutId id="2147483893" r:id="rId75"/>
    <p:sldLayoutId id="2147483869" r:id="rId76"/>
    <p:sldLayoutId id="2147483894" r:id="rId77"/>
    <p:sldLayoutId id="2147483867" r:id="rId78"/>
    <p:sldLayoutId id="2147483895" r:id="rId79"/>
    <p:sldLayoutId id="2147483868" r:id="rId80"/>
    <p:sldLayoutId id="2147483896" r:id="rId81"/>
    <p:sldLayoutId id="2147483850" r:id="rId82"/>
    <p:sldLayoutId id="2147483866" r:id="rId83"/>
    <p:sldLayoutId id="2147483834" r:id="rId84"/>
    <p:sldLayoutId id="2147483897" r:id="rId85"/>
    <p:sldLayoutId id="2147483860" r:id="rId86"/>
    <p:sldLayoutId id="2147483863" r:id="rId87"/>
    <p:sldLayoutId id="2147483858" r:id="rId88"/>
    <p:sldLayoutId id="2147483835" r:id="rId89"/>
    <p:sldLayoutId id="2147483900" r:id="rId90"/>
    <p:sldLayoutId id="2147483903" r:id="rId91"/>
    <p:sldLayoutId id="2147483904" r:id="rId92"/>
    <p:sldLayoutId id="2147483905" r:id="rId93"/>
  </p:sldLayoutIdLst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 i="0">
          <a:solidFill>
            <a:schemeClr val="tx2">
              <a:lumMod val="65000"/>
              <a:lumOff val="35000"/>
            </a:schemeClr>
          </a:solidFill>
          <a:latin typeface="Myriad Pro Light" charset="0"/>
          <a:ea typeface="Myriad Pro Light" charset="0"/>
          <a:cs typeface="Myriad Pro Light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63052"/>
          </a:solidFill>
          <a:latin typeface="Arial" charset="0"/>
          <a:ea typeface="ヒラギノ角ゴ Pro W3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63052"/>
          </a:solidFill>
          <a:latin typeface="Arial" charset="0"/>
          <a:ea typeface="ヒラギノ角ゴ Pro W3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63052"/>
          </a:solidFill>
          <a:latin typeface="Arial" charset="0"/>
          <a:ea typeface="ヒラギノ角ゴ Pro W3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63052"/>
          </a:solidFill>
          <a:latin typeface="Arial" charset="0"/>
          <a:ea typeface="ヒラギノ角ゴ Pro W3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6305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6305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6305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6305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800000"/>
        </a:buClr>
        <a:buSzPct val="87000"/>
        <a:buFont typeface="ArialUnicodeMS" charset="0"/>
        <a:buChar char="▸"/>
        <a:defRPr sz="2200">
          <a:solidFill>
            <a:schemeClr val="tx1"/>
          </a:solidFill>
          <a:latin typeface="Myriad Pro" charset="0"/>
          <a:ea typeface="Myriad Pro" charset="0"/>
          <a:cs typeface="Myriad Pro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63052"/>
        </a:buClr>
        <a:buSzPct val="80000"/>
        <a:buFont typeface="Wingdings" charset="0"/>
        <a:buChar char="§"/>
        <a:defRPr sz="1800">
          <a:solidFill>
            <a:schemeClr val="tx1"/>
          </a:solidFill>
          <a:latin typeface="Myriad Pro" charset="0"/>
          <a:ea typeface="Myriad Pro" charset="0"/>
          <a:cs typeface="Myriad Pro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800000"/>
        </a:buClr>
        <a:buChar char="•"/>
        <a:defRPr sz="1800">
          <a:solidFill>
            <a:schemeClr val="tx1"/>
          </a:solidFill>
          <a:latin typeface="Myriad Pro" charset="0"/>
          <a:ea typeface="Myriad Pro" charset="0"/>
          <a:cs typeface="Myriad Pro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charset="0"/>
        <a:buChar char="ü"/>
        <a:defRPr sz="1600">
          <a:solidFill>
            <a:schemeClr val="tx1"/>
          </a:solidFill>
          <a:latin typeface="Myriad Pro" charset="0"/>
          <a:ea typeface="Myriad Pro" charset="0"/>
          <a:cs typeface="Myriad Pro" charset="0"/>
        </a:defRPr>
      </a:lvl4pPr>
      <a:lvl5pPr marL="2171700" indent="-342900" algn="l" rtl="0" eaLnBrk="1" fontAlgn="base" hangingPunct="1">
        <a:spcBef>
          <a:spcPct val="20000"/>
        </a:spcBef>
        <a:spcAft>
          <a:spcPct val="0"/>
        </a:spcAft>
        <a:buClr>
          <a:srgbClr val="800000"/>
        </a:buClr>
        <a:buFont typeface="Courier New" charset="0"/>
        <a:buChar char="o"/>
        <a:defRPr sz="1600">
          <a:solidFill>
            <a:srgbClr val="063052"/>
          </a:solidFill>
          <a:latin typeface="+mn-lt"/>
          <a:ea typeface="ヒラギノ角ゴ Pro W3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800000"/>
        </a:buClr>
        <a:buFont typeface="Arial Black" pitchFamily="34" charset="0"/>
        <a:buChar char="►"/>
        <a:defRPr sz="2000">
          <a:solidFill>
            <a:srgbClr val="06305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800000"/>
        </a:buClr>
        <a:buFont typeface="Arial Black" pitchFamily="34" charset="0"/>
        <a:buChar char="►"/>
        <a:defRPr sz="2000">
          <a:solidFill>
            <a:srgbClr val="06305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800000"/>
        </a:buClr>
        <a:buFont typeface="Arial Black" pitchFamily="34" charset="0"/>
        <a:buChar char="►"/>
        <a:defRPr sz="2000">
          <a:solidFill>
            <a:srgbClr val="06305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800000"/>
        </a:buClr>
        <a:buFont typeface="Arial Black" pitchFamily="34" charset="0"/>
        <a:buChar char="►"/>
        <a:defRPr sz="2000">
          <a:solidFill>
            <a:srgbClr val="06305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2" userDrawn="1">
          <p15:clr>
            <a:srgbClr val="F26B43"/>
          </p15:clr>
        </p15:guide>
        <p15:guide id="2" orient="horz" pos="4200" userDrawn="1">
          <p15:clr>
            <a:srgbClr val="F26B43"/>
          </p15:clr>
        </p15:guide>
        <p15:guide id="3" pos="1320" userDrawn="1">
          <p15:clr>
            <a:srgbClr val="F26B43"/>
          </p15:clr>
        </p15:guide>
        <p15:guide id="4" orient="horz" pos="912" userDrawn="1">
          <p15:clr>
            <a:srgbClr val="F26B43"/>
          </p15:clr>
        </p15:guide>
        <p15:guide id="5" pos="504" userDrawn="1">
          <p15:clr>
            <a:srgbClr val="F26B43"/>
          </p15:clr>
        </p15:guide>
        <p15:guide id="6" pos="3816" userDrawn="1">
          <p15:clr>
            <a:srgbClr val="F26B43"/>
          </p15:clr>
        </p15:guide>
        <p15:guide id="7" pos="7152" userDrawn="1">
          <p15:clr>
            <a:srgbClr val="F26B43"/>
          </p15:clr>
        </p15:guide>
        <p15:guide id="8" orient="horz" pos="384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C6D5D7">
            <a:alpha val="6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9EA5701-5E83-7D46-B19B-065038132140}"/>
              </a:ext>
            </a:extLst>
          </p:cNvPr>
          <p:cNvSpPr/>
          <p:nvPr userDrawn="1"/>
        </p:nvSpPr>
        <p:spPr>
          <a:xfrm>
            <a:off x="2628" y="0"/>
            <a:ext cx="12189372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02AC3F-3D1B-9548-8162-91D8DB993118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A9B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4EF3929-B2C3-4C46-A6CB-5FE9B556A044}"/>
              </a:ext>
            </a:extLst>
          </p:cNvPr>
          <p:cNvPicPr>
            <a:picLocks/>
          </p:cNvPicPr>
          <p:nvPr userDrawn="1"/>
        </p:nvPicPr>
        <p:blipFill>
          <a:blip r:embed="rId97"/>
          <a:srcRect/>
          <a:stretch/>
        </p:blipFill>
        <p:spPr>
          <a:xfrm>
            <a:off x="258417" y="6321287"/>
            <a:ext cx="1913253" cy="381742"/>
          </a:xfrm>
          <a:prstGeom prst="rect">
            <a:avLst/>
          </a:prstGeom>
        </p:spPr>
      </p:pic>
    </p:spTree>
    <p:custDataLst>
      <p:tags r:id="rId96"/>
    </p:custDataLst>
    <p:extLst>
      <p:ext uri="{BB962C8B-B14F-4D97-AF65-F5344CB8AC3E}">
        <p14:creationId xmlns:p14="http://schemas.microsoft.com/office/powerpoint/2010/main" val="830135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  <p:sldLayoutId id="2147483918" r:id="rId12"/>
    <p:sldLayoutId id="2147483919" r:id="rId13"/>
    <p:sldLayoutId id="2147483920" r:id="rId14"/>
    <p:sldLayoutId id="2147483921" r:id="rId15"/>
    <p:sldLayoutId id="2147483922" r:id="rId16"/>
    <p:sldLayoutId id="2147483923" r:id="rId17"/>
    <p:sldLayoutId id="2147483924" r:id="rId18"/>
    <p:sldLayoutId id="2147483925" r:id="rId19"/>
    <p:sldLayoutId id="2147483926" r:id="rId20"/>
    <p:sldLayoutId id="2147483927" r:id="rId21"/>
    <p:sldLayoutId id="2147483928" r:id="rId22"/>
    <p:sldLayoutId id="2147483929" r:id="rId23"/>
    <p:sldLayoutId id="2147483930" r:id="rId24"/>
    <p:sldLayoutId id="2147483931" r:id="rId25"/>
    <p:sldLayoutId id="2147483932" r:id="rId26"/>
    <p:sldLayoutId id="2147483933" r:id="rId27"/>
    <p:sldLayoutId id="2147483934" r:id="rId28"/>
    <p:sldLayoutId id="2147483935" r:id="rId29"/>
    <p:sldLayoutId id="2147483936" r:id="rId30"/>
    <p:sldLayoutId id="2147483937" r:id="rId31"/>
    <p:sldLayoutId id="2147483938" r:id="rId32"/>
    <p:sldLayoutId id="2147483939" r:id="rId33"/>
    <p:sldLayoutId id="2147483940" r:id="rId34"/>
    <p:sldLayoutId id="2147483941" r:id="rId35"/>
    <p:sldLayoutId id="2147483942" r:id="rId36"/>
    <p:sldLayoutId id="2147483943" r:id="rId37"/>
    <p:sldLayoutId id="2147483944" r:id="rId38"/>
    <p:sldLayoutId id="2147483945" r:id="rId39"/>
    <p:sldLayoutId id="2147483946" r:id="rId40"/>
    <p:sldLayoutId id="2147483947" r:id="rId41"/>
    <p:sldLayoutId id="2147483948" r:id="rId42"/>
    <p:sldLayoutId id="2147483949" r:id="rId43"/>
    <p:sldLayoutId id="2147483950" r:id="rId44"/>
    <p:sldLayoutId id="2147483951" r:id="rId45"/>
    <p:sldLayoutId id="2147483952" r:id="rId46"/>
    <p:sldLayoutId id="2147483953" r:id="rId47"/>
    <p:sldLayoutId id="2147483954" r:id="rId48"/>
    <p:sldLayoutId id="2147483955" r:id="rId49"/>
    <p:sldLayoutId id="2147483956" r:id="rId50"/>
    <p:sldLayoutId id="2147483957" r:id="rId51"/>
    <p:sldLayoutId id="2147483958" r:id="rId52"/>
    <p:sldLayoutId id="2147483959" r:id="rId53"/>
    <p:sldLayoutId id="2147483960" r:id="rId54"/>
    <p:sldLayoutId id="2147483961" r:id="rId55"/>
    <p:sldLayoutId id="2147483962" r:id="rId56"/>
    <p:sldLayoutId id="2147483963" r:id="rId57"/>
    <p:sldLayoutId id="2147483964" r:id="rId58"/>
    <p:sldLayoutId id="2147483965" r:id="rId59"/>
    <p:sldLayoutId id="2147483966" r:id="rId60"/>
    <p:sldLayoutId id="2147483967" r:id="rId61"/>
    <p:sldLayoutId id="2147483968" r:id="rId62"/>
    <p:sldLayoutId id="2147483969" r:id="rId63"/>
    <p:sldLayoutId id="2147483970" r:id="rId64"/>
    <p:sldLayoutId id="2147483971" r:id="rId65"/>
    <p:sldLayoutId id="2147483972" r:id="rId66"/>
    <p:sldLayoutId id="2147483973" r:id="rId67"/>
    <p:sldLayoutId id="2147483974" r:id="rId68"/>
    <p:sldLayoutId id="2147483975" r:id="rId69"/>
    <p:sldLayoutId id="2147483976" r:id="rId70"/>
    <p:sldLayoutId id="2147483977" r:id="rId71"/>
    <p:sldLayoutId id="2147483978" r:id="rId72"/>
    <p:sldLayoutId id="2147483979" r:id="rId73"/>
    <p:sldLayoutId id="2147483980" r:id="rId74"/>
    <p:sldLayoutId id="2147483981" r:id="rId75"/>
    <p:sldLayoutId id="2147483982" r:id="rId76"/>
    <p:sldLayoutId id="2147483983" r:id="rId77"/>
    <p:sldLayoutId id="2147483984" r:id="rId78"/>
    <p:sldLayoutId id="2147483985" r:id="rId79"/>
    <p:sldLayoutId id="2147483986" r:id="rId80"/>
    <p:sldLayoutId id="2147483987" r:id="rId81"/>
    <p:sldLayoutId id="2147483988" r:id="rId82"/>
    <p:sldLayoutId id="2147483989" r:id="rId83"/>
    <p:sldLayoutId id="2147483990" r:id="rId84"/>
    <p:sldLayoutId id="2147483991" r:id="rId85"/>
    <p:sldLayoutId id="2147483992" r:id="rId86"/>
    <p:sldLayoutId id="2147483993" r:id="rId87"/>
    <p:sldLayoutId id="2147483994" r:id="rId88"/>
    <p:sldLayoutId id="2147483995" r:id="rId89"/>
    <p:sldLayoutId id="2147483996" r:id="rId90"/>
    <p:sldLayoutId id="2147483997" r:id="rId91"/>
    <p:sldLayoutId id="2147483998" r:id="rId92"/>
    <p:sldLayoutId id="2147483999" r:id="rId93"/>
    <p:sldLayoutId id="2147484000" r:id="rId94"/>
  </p:sldLayoutIdLst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 i="0">
          <a:solidFill>
            <a:schemeClr val="tx2">
              <a:lumMod val="65000"/>
              <a:lumOff val="35000"/>
            </a:schemeClr>
          </a:solidFill>
          <a:latin typeface="Myriad Pro Light" charset="0"/>
          <a:ea typeface="Myriad Pro Light" charset="0"/>
          <a:cs typeface="Myriad Pro Light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63052"/>
          </a:solidFill>
          <a:latin typeface="Arial" charset="0"/>
          <a:ea typeface="ヒラギノ角ゴ Pro W3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63052"/>
          </a:solidFill>
          <a:latin typeface="Arial" charset="0"/>
          <a:ea typeface="ヒラギノ角ゴ Pro W3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63052"/>
          </a:solidFill>
          <a:latin typeface="Arial" charset="0"/>
          <a:ea typeface="ヒラギノ角ゴ Pro W3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63052"/>
          </a:solidFill>
          <a:latin typeface="Arial" charset="0"/>
          <a:ea typeface="ヒラギノ角ゴ Pro W3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6305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6305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6305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6305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800000"/>
        </a:buClr>
        <a:buSzPct val="87000"/>
        <a:buFont typeface="ArialUnicodeMS" charset="0"/>
        <a:buChar char="▸"/>
        <a:defRPr sz="2200">
          <a:solidFill>
            <a:schemeClr val="tx1"/>
          </a:solidFill>
          <a:latin typeface="Myriad Pro" charset="0"/>
          <a:ea typeface="Myriad Pro" charset="0"/>
          <a:cs typeface="Myriad Pro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63052"/>
        </a:buClr>
        <a:buSzPct val="80000"/>
        <a:buFont typeface="Wingdings" charset="0"/>
        <a:buChar char="§"/>
        <a:defRPr sz="1800">
          <a:solidFill>
            <a:schemeClr val="tx1"/>
          </a:solidFill>
          <a:latin typeface="Myriad Pro" charset="0"/>
          <a:ea typeface="Myriad Pro" charset="0"/>
          <a:cs typeface="Myriad Pro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800000"/>
        </a:buClr>
        <a:buChar char="•"/>
        <a:defRPr sz="1800">
          <a:solidFill>
            <a:schemeClr val="tx1"/>
          </a:solidFill>
          <a:latin typeface="Myriad Pro" charset="0"/>
          <a:ea typeface="Myriad Pro" charset="0"/>
          <a:cs typeface="Myriad Pro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charset="0"/>
        <a:buChar char="ü"/>
        <a:defRPr sz="1600">
          <a:solidFill>
            <a:schemeClr val="tx1"/>
          </a:solidFill>
          <a:latin typeface="Myriad Pro" charset="0"/>
          <a:ea typeface="Myriad Pro" charset="0"/>
          <a:cs typeface="Myriad Pro" charset="0"/>
        </a:defRPr>
      </a:lvl4pPr>
      <a:lvl5pPr marL="2171700" indent="-342900" algn="l" rtl="0" eaLnBrk="1" fontAlgn="base" hangingPunct="1">
        <a:spcBef>
          <a:spcPct val="20000"/>
        </a:spcBef>
        <a:spcAft>
          <a:spcPct val="0"/>
        </a:spcAft>
        <a:buClr>
          <a:srgbClr val="800000"/>
        </a:buClr>
        <a:buFont typeface="Courier New" charset="0"/>
        <a:buChar char="o"/>
        <a:defRPr sz="1600">
          <a:solidFill>
            <a:srgbClr val="063052"/>
          </a:solidFill>
          <a:latin typeface="+mn-lt"/>
          <a:ea typeface="ヒラギノ角ゴ Pro W3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800000"/>
        </a:buClr>
        <a:buFont typeface="Arial Black" pitchFamily="34" charset="0"/>
        <a:buChar char="►"/>
        <a:defRPr sz="2000">
          <a:solidFill>
            <a:srgbClr val="06305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800000"/>
        </a:buClr>
        <a:buFont typeface="Arial Black" pitchFamily="34" charset="0"/>
        <a:buChar char="►"/>
        <a:defRPr sz="2000">
          <a:solidFill>
            <a:srgbClr val="06305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800000"/>
        </a:buClr>
        <a:buFont typeface="Arial Black" pitchFamily="34" charset="0"/>
        <a:buChar char="►"/>
        <a:defRPr sz="2000">
          <a:solidFill>
            <a:srgbClr val="06305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800000"/>
        </a:buClr>
        <a:buFont typeface="Arial Black" pitchFamily="34" charset="0"/>
        <a:buChar char="►"/>
        <a:defRPr sz="2000">
          <a:solidFill>
            <a:srgbClr val="06305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2" userDrawn="1">
          <p15:clr>
            <a:srgbClr val="F26B43"/>
          </p15:clr>
        </p15:guide>
        <p15:guide id="2" orient="horz" pos="4200" userDrawn="1">
          <p15:clr>
            <a:srgbClr val="F26B43"/>
          </p15:clr>
        </p15:guide>
        <p15:guide id="3" pos="1320" userDrawn="1">
          <p15:clr>
            <a:srgbClr val="F26B43"/>
          </p15:clr>
        </p15:guide>
        <p15:guide id="4" orient="horz" pos="912" userDrawn="1">
          <p15:clr>
            <a:srgbClr val="F26B43"/>
          </p15:clr>
        </p15:guide>
        <p15:guide id="5" pos="504" userDrawn="1">
          <p15:clr>
            <a:srgbClr val="F26B43"/>
          </p15:clr>
        </p15:guide>
        <p15:guide id="6" pos="3816" userDrawn="1">
          <p15:clr>
            <a:srgbClr val="F26B43"/>
          </p15:clr>
        </p15:guide>
        <p15:guide id="7" pos="7152" userDrawn="1">
          <p15:clr>
            <a:srgbClr val="F26B43"/>
          </p15:clr>
        </p15:guide>
        <p15:guide id="8" orient="horz" pos="384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7724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B0797D9-27CF-7B4D-9790-D869C58F3F42}"/>
              </a:ext>
            </a:extLst>
          </p:cNvPr>
          <p:cNvSpPr/>
          <p:nvPr/>
        </p:nvSpPr>
        <p:spPr>
          <a:xfrm rot="10800000">
            <a:off x="-2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5278B8-008E-F549-82E1-0C807CDEB612}"/>
              </a:ext>
            </a:extLst>
          </p:cNvPr>
          <p:cNvSpPr/>
          <p:nvPr/>
        </p:nvSpPr>
        <p:spPr>
          <a:xfrm>
            <a:off x="-2" y="6212926"/>
            <a:ext cx="12192001" cy="6450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D39BE9D-B1D3-564A-82E1-F35C8A6D2A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2316" y="1598532"/>
            <a:ext cx="11647368" cy="42695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F782093C-5F6F-DB4E-8069-C0C7B9902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D3472CA6-F87F-A14B-8F68-9F82D1D881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15CCACC-6213-F14B-B40D-407BFF938B14}" type="slidenum">
              <a:rPr lang="en-US" smtClean="0">
                <a:solidFill>
                  <a:srgbClr val="333333"/>
                </a:solidFill>
                <a:latin typeface="Arial" panose="020B0604020202020204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solidFill>
                <a:srgbClr val="333333"/>
              </a:solidFill>
              <a:latin typeface="Arial" panose="020B0604020202020204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A9D0EE2-196A-704E-B498-12C51A4ABFD0}"/>
              </a:ext>
            </a:extLst>
          </p:cNvPr>
          <p:cNvCxnSpPr/>
          <p:nvPr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44D54578-5BB9-2145-AEC0-3E09AB82C02E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" y="6410997"/>
            <a:ext cx="1607820" cy="248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09349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02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10" r:id="rId9"/>
    <p:sldLayoutId id="2147484011" r:id="rId10"/>
    <p:sldLayoutId id="2147484012" r:id="rId11"/>
    <p:sldLayoutId id="2147484013" r:id="rId12"/>
    <p:sldLayoutId id="2147484014" r:id="rId13"/>
    <p:sldLayoutId id="2147484015" r:id="rId14"/>
    <p:sldLayoutId id="2147484016" r:id="rId15"/>
    <p:sldLayoutId id="2147484017" r:id="rId16"/>
  </p:sldLayoutIdLst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anose="020B0604020202020204" pitchFamily="34" charset="0"/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40">
          <p15:clr>
            <a:srgbClr val="F26B43"/>
          </p15:clr>
        </p15:guide>
        <p15:guide id="3" pos="7440">
          <p15:clr>
            <a:srgbClr val="F26B43"/>
          </p15:clr>
        </p15:guide>
        <p15:guide id="4" orient="horz" pos="264">
          <p15:clr>
            <a:srgbClr val="F26B43"/>
          </p15:clr>
        </p15:guide>
        <p15:guide id="5" pos="3840">
          <p15:clr>
            <a:srgbClr val="F26B43"/>
          </p15:clr>
        </p15:guide>
        <p15:guide id="6" orient="horz" pos="1008">
          <p15:clr>
            <a:srgbClr val="F26B43"/>
          </p15:clr>
        </p15:guide>
        <p15:guide id="7" pos="168">
          <p15:clr>
            <a:srgbClr val="F26B43"/>
          </p15:clr>
        </p15:guide>
        <p15:guide id="8" pos="7512">
          <p15:clr>
            <a:srgbClr val="F26B43"/>
          </p15:clr>
        </p15:guide>
        <p15:guide id="9" orient="horz" pos="3768">
          <p15:clr>
            <a:srgbClr val="F26B43"/>
          </p15:clr>
        </p15:guide>
        <p15:guide id="10" orient="horz" pos="369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Layout" Target="../slideLayouts/slideLayout184.xml"/><Relationship Id="rId1" Type="http://schemas.openxmlformats.org/officeDocument/2006/relationships/tags" Target="../tags/tag18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Layout" Target="../slideLayouts/slideLayout90.xml"/><Relationship Id="rId1" Type="http://schemas.openxmlformats.org/officeDocument/2006/relationships/tags" Target="../tags/tag18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Layout" Target="../slideLayouts/slideLayout184.xml"/><Relationship Id="rId1" Type="http://schemas.openxmlformats.org/officeDocument/2006/relationships/tags" Target="../tags/tag19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Layout" Target="../slideLayouts/slideLayout184.xml"/><Relationship Id="rId1" Type="http://schemas.openxmlformats.org/officeDocument/2006/relationships/tags" Target="../tags/tag191.xml"/><Relationship Id="rId5" Type="http://schemas.openxmlformats.org/officeDocument/2006/relationships/image" Target="../media/image52.svg"/><Relationship Id="rId4" Type="http://schemas.openxmlformats.org/officeDocument/2006/relationships/image" Target="../media/image5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Layout" Target="../slideLayouts/slideLayout184.xml"/><Relationship Id="rId1" Type="http://schemas.openxmlformats.org/officeDocument/2006/relationships/tags" Target="../tags/tag192.xml"/><Relationship Id="rId4" Type="http://schemas.openxmlformats.org/officeDocument/2006/relationships/image" Target="../media/image5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9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9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93.xml"/><Relationship Id="rId4" Type="http://schemas.openxmlformats.org/officeDocument/2006/relationships/image" Target="../media/image5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Layout" Target="../slideLayouts/slideLayout184.xml"/><Relationship Id="rId1" Type="http://schemas.openxmlformats.org/officeDocument/2006/relationships/tags" Target="../tags/tag193.xml"/><Relationship Id="rId5" Type="http://schemas.openxmlformats.org/officeDocument/2006/relationships/image" Target="../media/image58.svg"/><Relationship Id="rId4" Type="http://schemas.openxmlformats.org/officeDocument/2006/relationships/image" Target="../media/image5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Layout" Target="../slideLayouts/slideLayout184.xml"/><Relationship Id="rId1" Type="http://schemas.openxmlformats.org/officeDocument/2006/relationships/tags" Target="../tags/tag194.xml"/><Relationship Id="rId4" Type="http://schemas.openxmlformats.org/officeDocument/2006/relationships/image" Target="../media/image5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Layout" Target="../slideLayouts/slideLayout184.xml"/><Relationship Id="rId1" Type="http://schemas.openxmlformats.org/officeDocument/2006/relationships/tags" Target="../tags/tag19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Layout" Target="../slideLayouts/slideLayout184.xml"/><Relationship Id="rId1" Type="http://schemas.openxmlformats.org/officeDocument/2006/relationships/tags" Target="../tags/tag196.xml"/><Relationship Id="rId4" Type="http://schemas.openxmlformats.org/officeDocument/2006/relationships/image" Target="../media/image6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Layout" Target="../slideLayouts/slideLayout184.xml"/><Relationship Id="rId1" Type="http://schemas.openxmlformats.org/officeDocument/2006/relationships/tags" Target="../tags/tag197.xml"/><Relationship Id="rId4" Type="http://schemas.openxmlformats.org/officeDocument/2006/relationships/image" Target="../media/image6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Layout" Target="../slideLayouts/slideLayout184.xml"/><Relationship Id="rId1" Type="http://schemas.openxmlformats.org/officeDocument/2006/relationships/tags" Target="../tags/tag198.xml"/><Relationship Id="rId5" Type="http://schemas.openxmlformats.org/officeDocument/2006/relationships/image" Target="../media/image63.svg"/><Relationship Id="rId4" Type="http://schemas.openxmlformats.org/officeDocument/2006/relationships/image" Target="../media/image6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Layout" Target="../slideLayouts/slideLayout184.xml"/><Relationship Id="rId1" Type="http://schemas.openxmlformats.org/officeDocument/2006/relationships/tags" Target="../tags/tag199.xml"/><Relationship Id="rId4" Type="http://schemas.openxmlformats.org/officeDocument/2006/relationships/image" Target="../media/image6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Layout" Target="../slideLayouts/slideLayout39.xml"/><Relationship Id="rId1" Type="http://schemas.openxmlformats.org/officeDocument/2006/relationships/tags" Target="../tags/tag200.xml"/><Relationship Id="rId4" Type="http://schemas.openxmlformats.org/officeDocument/2006/relationships/image" Target="../media/image6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Layout" Target="../slideLayouts/slideLayout39.xml"/><Relationship Id="rId1" Type="http://schemas.openxmlformats.org/officeDocument/2006/relationships/tags" Target="../tags/tag20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70.svg"/><Relationship Id="rId2" Type="http://schemas.openxmlformats.org/officeDocument/2006/relationships/slideLayout" Target="../slideLayouts/slideLayout39.xml"/><Relationship Id="rId1" Type="http://schemas.openxmlformats.org/officeDocument/2006/relationships/tags" Target="../tags/tag202.xml"/><Relationship Id="rId6" Type="http://schemas.openxmlformats.org/officeDocument/2006/relationships/image" Target="../media/image69.png"/><Relationship Id="rId5" Type="http://schemas.openxmlformats.org/officeDocument/2006/relationships/image" Target="../media/image68.svg"/><Relationship Id="rId4" Type="http://schemas.openxmlformats.org/officeDocument/2006/relationships/image" Target="../media/image6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slideLayout" Target="../slideLayouts/slideLayout39.xml"/><Relationship Id="rId1" Type="http://schemas.openxmlformats.org/officeDocument/2006/relationships/tags" Target="../tags/tag203.xml"/><Relationship Id="rId4" Type="http://schemas.openxmlformats.org/officeDocument/2006/relationships/image" Target="../media/image7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slideLayout" Target="../slideLayouts/slideLayout39.xml"/><Relationship Id="rId1" Type="http://schemas.openxmlformats.org/officeDocument/2006/relationships/tags" Target="../tags/tag20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slideLayout" Target="../slideLayouts/slideLayout184.xml"/><Relationship Id="rId1" Type="http://schemas.openxmlformats.org/officeDocument/2006/relationships/tags" Target="../tags/tag20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slideLayout" Target="../slideLayouts/slideLayout184.xml"/><Relationship Id="rId1" Type="http://schemas.openxmlformats.org/officeDocument/2006/relationships/tags" Target="../tags/tag206.xml"/><Relationship Id="rId5" Type="http://schemas.openxmlformats.org/officeDocument/2006/relationships/image" Target="../media/image75.svg"/><Relationship Id="rId4" Type="http://schemas.openxmlformats.org/officeDocument/2006/relationships/image" Target="../media/image7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slideLayout" Target="../slideLayouts/slideLayout184.xml"/><Relationship Id="rId1" Type="http://schemas.openxmlformats.org/officeDocument/2006/relationships/tags" Target="../tags/tag20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5ED2E08-A627-F46F-E0BA-A68575FAB7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A74C03-147B-4A21-94A5-30A839EC8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581" y="2169691"/>
            <a:ext cx="10515600" cy="1402841"/>
          </a:xfrm>
        </p:spPr>
        <p:txBody>
          <a:bodyPr/>
          <a:lstStyle/>
          <a:p>
            <a:r>
              <a:rPr lang="es-MX" sz="7200" dirty="0">
                <a:solidFill>
                  <a:srgbClr val="C00000"/>
                </a:solidFill>
                <a:latin typeface="+mj-lt"/>
              </a:rPr>
              <a:t>Evaluaciones</a:t>
            </a:r>
            <a:r>
              <a:rPr lang="en-US" sz="72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s-MX" sz="7200" dirty="0">
                <a:solidFill>
                  <a:srgbClr val="C00000"/>
                </a:solidFill>
                <a:latin typeface="+mj-lt"/>
              </a:rPr>
              <a:t>Efectivas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04425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7618042-121E-7BB6-CA9C-48EC9D4F82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938151" y="880876"/>
            <a:ext cx="9209313" cy="769441"/>
          </a:xfrm>
          <a:prstGeom prst="rect">
            <a:avLst/>
          </a:prstGeom>
        </p:spPr>
        <p:txBody>
          <a:bodyPr wrap="square" rtlCol="0" anchor="ctr">
            <a:spAutoFit/>
          </a:bodyPr>
          <a:lstStyle/>
          <a:p>
            <a:pPr algn="ctr"/>
            <a:r>
              <a:rPr lang="es-MX" sz="4400" b="1" dirty="0">
                <a:solidFill>
                  <a:srgbClr val="C00000"/>
                </a:solidFill>
              </a:rPr>
              <a:t>Importancia de las Evaluaciones</a:t>
            </a:r>
          </a:p>
        </p:txBody>
      </p:sp>
      <p:sp>
        <p:nvSpPr>
          <p:cNvPr id="6" name="5 Rectángulo"/>
          <p:cNvSpPr/>
          <p:nvPr/>
        </p:nvSpPr>
        <p:spPr>
          <a:xfrm>
            <a:off x="938151" y="2076824"/>
            <a:ext cx="10082150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600" dirty="0"/>
              <a:t>“Ningún club Toastmasters está cumpliendo con su obligación para con sus miembros a menos que traiga para ellos el máximo de formación en el arte de la crítica constructiva ".</a:t>
            </a:r>
          </a:p>
          <a:p>
            <a:pPr algn="ctr"/>
            <a:endParaRPr lang="es-MX" sz="3200" dirty="0"/>
          </a:p>
          <a:p>
            <a:pPr algn="r"/>
            <a:r>
              <a:rPr lang="es-MX" dirty="0"/>
              <a:t>- Dr. Ralph C. Smedley,</a:t>
            </a:r>
          </a:p>
          <a:p>
            <a:pPr algn="r"/>
            <a:r>
              <a:rPr lang="es-MX" dirty="0"/>
              <a:t>Del libro Hablando personalmente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4665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0571FF6-9A9F-7C5D-32F5-205E3989FC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4 Rectángulo"/>
          <p:cNvSpPr/>
          <p:nvPr/>
        </p:nvSpPr>
        <p:spPr>
          <a:xfrm>
            <a:off x="722415" y="1074508"/>
            <a:ext cx="1074716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6000" b="1" dirty="0">
                <a:solidFill>
                  <a:srgbClr val="004164"/>
                </a:solidFill>
              </a:rPr>
              <a:t>Criterios para evaluar</a:t>
            </a:r>
          </a:p>
          <a:p>
            <a:pPr algn="ctr"/>
            <a:endParaRPr lang="es-MX" sz="6000" b="1" dirty="0">
              <a:solidFill>
                <a:srgbClr val="C00000"/>
              </a:solidFill>
            </a:endParaRPr>
          </a:p>
          <a:p>
            <a:pPr algn="ctr"/>
            <a:r>
              <a:rPr lang="es-MX" sz="6000" b="1" dirty="0">
                <a:solidFill>
                  <a:srgbClr val="C00000"/>
                </a:solidFill>
              </a:rPr>
              <a:t>Antes, Durante y Después del Discurso. </a:t>
            </a:r>
          </a:p>
          <a:p>
            <a:pPr algn="ctr"/>
            <a:endParaRPr lang="es-MX" sz="6000" dirty="0">
              <a:solidFill>
                <a:srgbClr val="00206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19886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5556D89-F8CB-A98E-51D0-9829595C9A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4 Rectángulo"/>
          <p:cNvSpPr/>
          <p:nvPr/>
        </p:nvSpPr>
        <p:spPr>
          <a:xfrm>
            <a:off x="3084481" y="1607641"/>
            <a:ext cx="7303325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8000" b="1" dirty="0">
                <a:solidFill>
                  <a:srgbClr val="C00000"/>
                </a:solidFill>
              </a:rPr>
              <a:t>Antes del Discurso. </a:t>
            </a:r>
          </a:p>
          <a:p>
            <a:endParaRPr lang="es-MX" sz="5400" dirty="0">
              <a:solidFill>
                <a:srgbClr val="002060"/>
              </a:solidFill>
            </a:endParaRPr>
          </a:p>
        </p:txBody>
      </p:sp>
      <p:pic>
        <p:nvPicPr>
          <p:cNvPr id="4" name="Gráfico 3" descr="Insignia 1 con relleno sólido">
            <a:extLst>
              <a:ext uri="{FF2B5EF4-FFF2-40B4-BE49-F238E27FC236}">
                <a16:creationId xmlns:a16="http://schemas.microsoft.com/office/drawing/2014/main" id="{805B8F92-076F-96A6-C443-1D7F6512BD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69991" y="1541429"/>
            <a:ext cx="2673384" cy="267338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49092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5556D89-F8CB-A98E-51D0-9829595C9A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4 Rectángulo"/>
          <p:cNvSpPr/>
          <p:nvPr/>
        </p:nvSpPr>
        <p:spPr>
          <a:xfrm>
            <a:off x="588931" y="1045749"/>
            <a:ext cx="7303325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4800" b="1" dirty="0">
                <a:solidFill>
                  <a:srgbClr val="C00000"/>
                </a:solidFill>
              </a:rPr>
              <a:t>Antes del discurso. </a:t>
            </a:r>
          </a:p>
          <a:p>
            <a:endParaRPr lang="es-MX" sz="3200" dirty="0">
              <a:solidFill>
                <a:srgbClr val="00206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s-MX" sz="3200" dirty="0">
                <a:solidFill>
                  <a:srgbClr val="002060"/>
                </a:solidFill>
              </a:rPr>
              <a:t>Revisa y discute los objetivos del proyecto y de la evaluación. </a:t>
            </a:r>
          </a:p>
          <a:p>
            <a:pPr marL="742950" indent="-742950">
              <a:buFont typeface="Wingdings" panose="05000000000000000000" pitchFamily="2" charset="2"/>
              <a:buChar char="§"/>
            </a:pPr>
            <a:endParaRPr lang="es-MX" sz="3200" dirty="0">
              <a:solidFill>
                <a:srgbClr val="00206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s-MX" sz="3200" dirty="0">
                <a:solidFill>
                  <a:srgbClr val="002060"/>
                </a:solidFill>
              </a:rPr>
              <a:t>Pregunta si hay alguna preocupación del discurso o sobre la habilidad para hablar del orador. 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2099" y="1939889"/>
            <a:ext cx="3726408" cy="2489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0481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62A2220-E250-1CED-C2EF-79D8C1BA69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1 Rectángulo"/>
          <p:cNvSpPr/>
          <p:nvPr/>
        </p:nvSpPr>
        <p:spPr>
          <a:xfrm>
            <a:off x="845127" y="1196117"/>
            <a:ext cx="10127673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400" b="1" dirty="0">
                <a:solidFill>
                  <a:srgbClr val="0B58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TIPOS DE OBJETIVOS:</a:t>
            </a:r>
            <a:br>
              <a:rPr lang="pt-BR" sz="4400" dirty="0">
                <a:solidFill>
                  <a:srgbClr val="0B5879"/>
                </a:solidFill>
              </a:rPr>
            </a:br>
            <a:br>
              <a:rPr lang="pt-BR" sz="4400" dirty="0">
                <a:solidFill>
                  <a:srgbClr val="0B5879"/>
                </a:solidFill>
              </a:rPr>
            </a:br>
            <a:r>
              <a:rPr lang="pt-BR" sz="4400" dirty="0">
                <a:solidFill>
                  <a:srgbClr val="0B5879"/>
                </a:solidFill>
              </a:rPr>
              <a:t>1. BÁSICOS (o particulares)</a:t>
            </a:r>
            <a:br>
              <a:rPr lang="pt-BR" sz="4400" dirty="0">
                <a:solidFill>
                  <a:srgbClr val="0B5879"/>
                </a:solidFill>
              </a:rPr>
            </a:br>
            <a:r>
              <a:rPr lang="pt-BR" sz="4400" dirty="0">
                <a:solidFill>
                  <a:srgbClr val="0B5879"/>
                </a:solidFill>
              </a:rPr>
              <a:t>  </a:t>
            </a:r>
            <a:br>
              <a:rPr lang="pt-BR" sz="4400" dirty="0">
                <a:solidFill>
                  <a:srgbClr val="0B5879"/>
                </a:solidFill>
              </a:rPr>
            </a:br>
            <a:r>
              <a:rPr lang="pt-BR" sz="4400" dirty="0">
                <a:solidFill>
                  <a:srgbClr val="0B5879"/>
                </a:solidFill>
              </a:rPr>
              <a:t>2. ESPECIALIZADOS (o requeridos)</a:t>
            </a:r>
            <a:endParaRPr lang="es-MX" sz="4400" dirty="0">
              <a:solidFill>
                <a:srgbClr val="0B5879"/>
              </a:solidFill>
            </a:endParaRPr>
          </a:p>
        </p:txBody>
      </p:sp>
      <p:sp>
        <p:nvSpPr>
          <p:cNvPr id="4" name="3 Menos"/>
          <p:cNvSpPr/>
          <p:nvPr/>
        </p:nvSpPr>
        <p:spPr>
          <a:xfrm>
            <a:off x="-443345" y="3231284"/>
            <a:ext cx="9878291" cy="401782"/>
          </a:xfrm>
          <a:prstGeom prst="mathMinus">
            <a:avLst/>
          </a:prstGeom>
          <a:solidFill>
            <a:srgbClr val="FF0000"/>
          </a:solidFill>
          <a:ln>
            <a:solidFill>
              <a:srgbClr val="7724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5" name="4 Menos"/>
          <p:cNvSpPr/>
          <p:nvPr/>
        </p:nvSpPr>
        <p:spPr>
          <a:xfrm>
            <a:off x="-734290" y="4673992"/>
            <a:ext cx="12067309" cy="401782"/>
          </a:xfrm>
          <a:prstGeom prst="mathMinus">
            <a:avLst/>
          </a:prstGeom>
          <a:solidFill>
            <a:srgbClr val="FF0000"/>
          </a:solidFill>
          <a:ln>
            <a:solidFill>
              <a:srgbClr val="7724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51127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02C488F-158B-C8CE-64E8-5365DBE588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>
                <a:solidFill>
                  <a:srgbClr val="0B5879"/>
                </a:solidFill>
              </a:rPr>
              <a:t>¿CÓMO SE RELACIONAN ESTOS OBJETIVOS?</a:t>
            </a:r>
          </a:p>
        </p:txBody>
      </p:sp>
      <p:sp>
        <p:nvSpPr>
          <p:cNvPr id="7" name="6 Marcador de texto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s-MX" sz="2800" dirty="0">
                <a:solidFill>
                  <a:srgbClr val="C00000"/>
                </a:solidFill>
              </a:rPr>
              <a:t>BÁSICOS (particulares)</a:t>
            </a:r>
          </a:p>
        </p:txBody>
      </p:sp>
      <p:sp>
        <p:nvSpPr>
          <p:cNvPr id="8" name="7 Marcador de contenido"/>
          <p:cNvSpPr>
            <a:spLocks noGrp="1"/>
          </p:cNvSpPr>
          <p:nvPr>
            <p:ph sz="half" idx="2"/>
          </p:nvPr>
        </p:nvSpPr>
        <p:spPr>
          <a:xfrm>
            <a:off x="277934" y="2185775"/>
            <a:ext cx="5641848" cy="3231352"/>
          </a:xfrm>
          <a:solidFill>
            <a:schemeClr val="bg2">
              <a:lumMod val="60000"/>
              <a:lumOff val="40000"/>
            </a:schemeClr>
          </a:solidFill>
          <a:ln>
            <a:solidFill>
              <a:srgbClr val="004164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MX" dirty="0">
                <a:solidFill>
                  <a:srgbClr val="0B5879"/>
                </a:solidFill>
              </a:rPr>
              <a:t>Elementos que el  orador quiera trabajar (estos se los tienes que preguntar a él/ella) o los elementos básicos que debe tener un discurso</a:t>
            </a:r>
          </a:p>
          <a:p>
            <a:pPr marL="0" indent="0">
              <a:buNone/>
            </a:pPr>
            <a:endParaRPr lang="es-MX" dirty="0">
              <a:solidFill>
                <a:srgbClr val="0B5879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s-MX" dirty="0">
                <a:solidFill>
                  <a:srgbClr val="0B5879"/>
                </a:solidFill>
              </a:rPr>
              <a:t>Anclaje visual</a:t>
            </a:r>
          </a:p>
          <a:p>
            <a:pPr marL="514350" indent="-514350">
              <a:buFont typeface="+mj-lt"/>
              <a:buAutoNum type="arabicPeriod"/>
            </a:pPr>
            <a:r>
              <a:rPr lang="es-MX" dirty="0">
                <a:solidFill>
                  <a:srgbClr val="0B5879"/>
                </a:solidFill>
              </a:rPr>
              <a:t>Movimiento corporal</a:t>
            </a:r>
          </a:p>
          <a:p>
            <a:pPr marL="514350" indent="-514350">
              <a:buFont typeface="+mj-lt"/>
              <a:buAutoNum type="arabicPeriod"/>
            </a:pPr>
            <a:r>
              <a:rPr lang="es-MX" dirty="0">
                <a:solidFill>
                  <a:srgbClr val="0B5879"/>
                </a:solidFill>
              </a:rPr>
              <a:t>Uso de palabras adecuadas </a:t>
            </a:r>
          </a:p>
          <a:p>
            <a:pPr marL="514350" indent="-514350">
              <a:buFont typeface="+mj-lt"/>
              <a:buAutoNum type="arabicPeriod"/>
            </a:pPr>
            <a:r>
              <a:rPr lang="es-MX" dirty="0">
                <a:solidFill>
                  <a:srgbClr val="0B5879"/>
                </a:solidFill>
              </a:rPr>
              <a:t>Variedad vocal</a:t>
            </a:r>
          </a:p>
          <a:p>
            <a:endParaRPr lang="es-MX" dirty="0">
              <a:solidFill>
                <a:srgbClr val="0B5879"/>
              </a:solidFill>
            </a:endParaRPr>
          </a:p>
        </p:txBody>
      </p:sp>
      <p:sp>
        <p:nvSpPr>
          <p:cNvPr id="9" name="8 Marcador de texto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es-MX" sz="2800" dirty="0">
                <a:solidFill>
                  <a:srgbClr val="C00000"/>
                </a:solidFill>
              </a:rPr>
              <a:t>ESPECIALIZADOS (requeridos)</a:t>
            </a:r>
          </a:p>
        </p:txBody>
      </p:sp>
      <p:sp>
        <p:nvSpPr>
          <p:cNvPr id="10" name="9 Marcador de contenido"/>
          <p:cNvSpPr>
            <a:spLocks noGrp="1"/>
          </p:cNvSpPr>
          <p:nvPr>
            <p:ph sz="quarter" idx="4"/>
          </p:nvPr>
        </p:nvSpPr>
        <p:spPr>
          <a:xfrm>
            <a:off x="6098381" y="2185775"/>
            <a:ext cx="5826919" cy="3231352"/>
          </a:xfrm>
          <a:solidFill>
            <a:schemeClr val="bg2">
              <a:lumMod val="60000"/>
              <a:lumOff val="40000"/>
            </a:schemeClr>
          </a:solidFill>
          <a:ln>
            <a:solidFill>
              <a:srgbClr val="004164"/>
            </a:solidFill>
          </a:ln>
        </p:spPr>
        <p:txBody>
          <a:bodyPr/>
          <a:lstStyle/>
          <a:p>
            <a:endParaRPr lang="es-MX" sz="2400" dirty="0">
              <a:solidFill>
                <a:srgbClr val="0B5879"/>
              </a:solidFill>
            </a:endParaRPr>
          </a:p>
          <a:p>
            <a:pPr marL="0" indent="0">
              <a:buNone/>
            </a:pPr>
            <a:r>
              <a:rPr lang="es-MX" sz="2300" dirty="0">
                <a:solidFill>
                  <a:srgbClr val="0B5879"/>
                </a:solidFill>
              </a:rPr>
              <a:t>Cumplir con lo requerido en cada proyecto</a:t>
            </a:r>
          </a:p>
          <a:p>
            <a:pPr marL="0" indent="0">
              <a:buNone/>
            </a:pPr>
            <a:endParaRPr lang="es-MX" dirty="0">
              <a:solidFill>
                <a:srgbClr val="0B5879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s-MX" sz="2800" dirty="0">
                <a:solidFill>
                  <a:srgbClr val="0B5879"/>
                </a:solidFill>
              </a:rPr>
              <a:t>Propósito  </a:t>
            </a:r>
          </a:p>
          <a:p>
            <a:pPr marL="514350" indent="-514350">
              <a:buFont typeface="+mj-lt"/>
              <a:buAutoNum type="arabicPeriod"/>
            </a:pPr>
            <a:r>
              <a:rPr lang="es-MX" sz="2800" dirty="0">
                <a:solidFill>
                  <a:srgbClr val="0B5879"/>
                </a:solidFill>
              </a:rPr>
              <a:t>Tarea (resumen)</a:t>
            </a:r>
          </a:p>
        </p:txBody>
      </p:sp>
      <p:sp>
        <p:nvSpPr>
          <p:cNvPr id="11" name="10 Flecha derecha"/>
          <p:cNvSpPr/>
          <p:nvPr/>
        </p:nvSpPr>
        <p:spPr>
          <a:xfrm rot="10800000" flipV="1">
            <a:off x="9084033" y="3313422"/>
            <a:ext cx="2313709" cy="690668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2" name="11 Flecha derecha"/>
          <p:cNvSpPr/>
          <p:nvPr/>
        </p:nvSpPr>
        <p:spPr>
          <a:xfrm rot="10800000">
            <a:off x="9491449" y="3933090"/>
            <a:ext cx="2101342" cy="554181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52334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B64ABB2-3C11-7CB5-B7EF-B2464919A8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1 Rectángulo"/>
          <p:cNvSpPr/>
          <p:nvPr/>
        </p:nvSpPr>
        <p:spPr>
          <a:xfrm>
            <a:off x="497203" y="3447617"/>
            <a:ext cx="3663695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000" b="1" dirty="0">
                <a:solidFill>
                  <a:srgbClr val="497593">
                    <a:lumMod val="75000"/>
                  </a:srgbClr>
                </a:solidFill>
                <a:latin typeface="Ghotam"/>
              </a:rPr>
              <a:t>2.  TAREAS</a:t>
            </a:r>
            <a:endParaRPr lang="es-MX" dirty="0"/>
          </a:p>
        </p:txBody>
      </p:sp>
      <p:sp>
        <p:nvSpPr>
          <p:cNvPr id="3" name="2 Rectángulo"/>
          <p:cNvSpPr/>
          <p:nvPr/>
        </p:nvSpPr>
        <p:spPr>
          <a:xfrm>
            <a:off x="6856438" y="1308619"/>
            <a:ext cx="4171780" cy="1323439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38100">
            <a:solidFill>
              <a:srgbClr val="0B5879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3200" b="1" dirty="0">
                <a:solidFill>
                  <a:srgbClr val="497593">
                    <a:lumMod val="75000"/>
                  </a:srgbClr>
                </a:solidFill>
                <a:latin typeface="Ghotam"/>
              </a:rPr>
              <a:t>QUE DEBES APRENDER</a:t>
            </a:r>
          </a:p>
          <a:p>
            <a:pPr algn="ctr"/>
            <a:r>
              <a:rPr lang="es-MX" sz="2400" b="1" dirty="0">
                <a:solidFill>
                  <a:srgbClr val="772432"/>
                </a:solidFill>
                <a:latin typeface="Ghotam"/>
              </a:rPr>
              <a:t>EJ: CONOCER LA ESTRUCTURA DE UN DISCURSO</a:t>
            </a:r>
            <a:endParaRPr lang="es-MX" sz="900" dirty="0">
              <a:solidFill>
                <a:srgbClr val="772432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497203" y="1557241"/>
            <a:ext cx="4874668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000" b="1" dirty="0">
                <a:solidFill>
                  <a:srgbClr val="497593">
                    <a:lumMod val="75000"/>
                  </a:srgbClr>
                </a:solidFill>
                <a:latin typeface="Ghotam"/>
              </a:rPr>
              <a:t>1.  PROPÓSITO</a:t>
            </a:r>
            <a:endParaRPr lang="es-MX" dirty="0"/>
          </a:p>
        </p:txBody>
      </p:sp>
      <p:sp>
        <p:nvSpPr>
          <p:cNvPr id="9" name="8 Rectángulo"/>
          <p:cNvSpPr/>
          <p:nvPr/>
        </p:nvSpPr>
        <p:spPr>
          <a:xfrm>
            <a:off x="6856438" y="3056105"/>
            <a:ext cx="4171780" cy="1854354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38100">
            <a:solidFill>
              <a:srgbClr val="0B5879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3200" b="1" dirty="0">
                <a:solidFill>
                  <a:srgbClr val="497593">
                    <a:lumMod val="75000"/>
                  </a:srgbClr>
                </a:solidFill>
                <a:latin typeface="Ghotam"/>
              </a:rPr>
              <a:t>QUE DEBES REALIZAR</a:t>
            </a:r>
          </a:p>
          <a:p>
            <a:pPr lvl="0" algn="ctr"/>
            <a:r>
              <a:rPr lang="es-MX" sz="2400" b="1" dirty="0">
                <a:solidFill>
                  <a:srgbClr val="772432"/>
                </a:solidFill>
                <a:latin typeface="Ghotam"/>
              </a:rPr>
              <a:t>EJ: OFRECER UN DISCURSO EN EL QUE SE NOTE CLARAMENTE SU ESTRUCTURA</a:t>
            </a:r>
            <a:endParaRPr lang="es-MX" sz="900" dirty="0">
              <a:solidFill>
                <a:srgbClr val="772432"/>
              </a:solidFill>
            </a:endParaRPr>
          </a:p>
          <a:p>
            <a:pPr algn="ctr"/>
            <a:endParaRPr lang="es-MX" sz="1050" dirty="0"/>
          </a:p>
        </p:txBody>
      </p:sp>
      <p:sp>
        <p:nvSpPr>
          <p:cNvPr id="8" name="7 Flecha derecha"/>
          <p:cNvSpPr/>
          <p:nvPr/>
        </p:nvSpPr>
        <p:spPr>
          <a:xfrm>
            <a:off x="4729163" y="1698087"/>
            <a:ext cx="1851745" cy="580081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1" name="10 Flecha derecha"/>
          <p:cNvSpPr/>
          <p:nvPr/>
        </p:nvSpPr>
        <p:spPr>
          <a:xfrm>
            <a:off x="4729163" y="3637655"/>
            <a:ext cx="1851745" cy="580081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4E0C81A-6257-0EC4-9AA2-8ACDED40DECC}"/>
              </a:ext>
            </a:extLst>
          </p:cNvPr>
          <p:cNvSpPr txBox="1"/>
          <p:nvPr/>
        </p:nvSpPr>
        <p:spPr>
          <a:xfrm>
            <a:off x="2036564" y="5212481"/>
            <a:ext cx="81188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1200" cap="none" spc="0" normalizeH="0" baseline="0" noProof="0" dirty="0">
                <a:ln>
                  <a:noFill/>
                </a:ln>
                <a:solidFill>
                  <a:srgbClr val="772432"/>
                </a:solidFill>
                <a:effectLst/>
                <a:uLnTx/>
                <a:uFillTx/>
                <a:latin typeface="Ghotam"/>
                <a:cs typeface="Arial" charset="0"/>
              </a:rPr>
              <a:t>NOTA: </a:t>
            </a:r>
            <a:r>
              <a:rPr kumimoji="0" lang="es-MX" sz="2400" i="0" u="none" strike="noStrike" kern="1200" cap="none" spc="0" normalizeH="0" baseline="0" noProof="0" dirty="0">
                <a:ln>
                  <a:noFill/>
                </a:ln>
                <a:solidFill>
                  <a:srgbClr val="772432"/>
                </a:solidFill>
                <a:effectLst/>
                <a:uLnTx/>
                <a:uFillTx/>
                <a:latin typeface="Ghotam"/>
                <a:cs typeface="Arial" charset="0"/>
              </a:rPr>
              <a:t>HAY QUE DIFERENCIAR LA TEORÍA DE LA PRÁCTICA.</a:t>
            </a:r>
            <a:endParaRPr kumimoji="0" lang="es-MX" sz="900" i="0" u="none" strike="noStrike" kern="1200" cap="none" spc="0" normalizeH="0" baseline="0" noProof="0" dirty="0">
              <a:ln>
                <a:noFill/>
              </a:ln>
              <a:solidFill>
                <a:srgbClr val="772432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0192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9" grpId="0" animBg="1"/>
      <p:bldP spid="8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A1728BA-00DC-23B4-1049-CDC13FD012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6264B49-3275-304E-93C5-D45AEE032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317" y="2074803"/>
            <a:ext cx="11647366" cy="649224"/>
          </a:xfrm>
        </p:spPr>
        <p:txBody>
          <a:bodyPr>
            <a:noAutofit/>
          </a:bodyPr>
          <a:lstStyle/>
          <a:p>
            <a:pPr algn="ctr"/>
            <a:r>
              <a:rPr lang="es-MX" sz="5000" dirty="0">
                <a:solidFill>
                  <a:srgbClr val="004164"/>
                </a:solidFill>
                <a:latin typeface="Ghotam"/>
              </a:rPr>
              <a:t>CONOCE Y APÓYATE CON EL </a:t>
            </a:r>
            <a:br>
              <a:rPr lang="es-MX" sz="5000" dirty="0">
                <a:solidFill>
                  <a:srgbClr val="C00000"/>
                </a:solidFill>
                <a:latin typeface="Ghotam"/>
              </a:rPr>
            </a:br>
            <a:r>
              <a:rPr lang="es-MX" sz="6000" dirty="0">
                <a:solidFill>
                  <a:srgbClr val="C00000"/>
                </a:solidFill>
                <a:latin typeface="Ghotam"/>
              </a:rPr>
              <a:t>FORMULARIO DE EVALUACIÓN</a:t>
            </a:r>
            <a:endParaRPr lang="en-US" sz="3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2930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C4D1E90-8ABB-3BA6-19BE-D49BCBB1D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72" t="17688" r="29191" b="6250"/>
          <a:stretch/>
        </p:blipFill>
        <p:spPr bwMode="auto">
          <a:xfrm>
            <a:off x="391847" y="147955"/>
            <a:ext cx="5417389" cy="556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6885709" y="1435954"/>
            <a:ext cx="4405746" cy="584775"/>
          </a:xfrm>
          <a:prstGeom prst="rect">
            <a:avLst/>
          </a:prstGeom>
          <a:solidFill>
            <a:srgbClr val="FEEE9F"/>
          </a:solidFill>
          <a:ln w="38100">
            <a:solidFill>
              <a:srgbClr val="772432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3200" b="1" dirty="0">
                <a:solidFill>
                  <a:srgbClr val="772432"/>
                </a:solidFill>
                <a:latin typeface="Ghotam"/>
              </a:rPr>
              <a:t>TE DESTACASTE EN</a:t>
            </a:r>
            <a:endParaRPr lang="es-MX" sz="1050" dirty="0">
              <a:solidFill>
                <a:srgbClr val="772432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7204364" y="2391365"/>
            <a:ext cx="3754581" cy="1077218"/>
          </a:xfrm>
          <a:prstGeom prst="rect">
            <a:avLst/>
          </a:prstGeom>
          <a:solidFill>
            <a:srgbClr val="772432"/>
          </a:solidFill>
          <a:ln w="38100">
            <a:solidFill>
              <a:srgbClr val="772432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32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Ghotam"/>
              </a:rPr>
              <a:t>QUIZA DEBAS TRABAJAR EN:</a:t>
            </a:r>
            <a:endParaRPr lang="es-MX" sz="105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6885709" y="4029763"/>
            <a:ext cx="4405745" cy="1077218"/>
          </a:xfrm>
          <a:prstGeom prst="rect">
            <a:avLst/>
          </a:prstGeom>
          <a:solidFill>
            <a:srgbClr val="FEEE9F"/>
          </a:solidFill>
          <a:ln w="38100">
            <a:solidFill>
              <a:srgbClr val="772432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3200" b="1" dirty="0">
                <a:solidFill>
                  <a:srgbClr val="772432"/>
                </a:solidFill>
                <a:latin typeface="Ghotam"/>
              </a:rPr>
              <a:t>PARA PLANTEARTE UN DESAFÍO</a:t>
            </a:r>
            <a:endParaRPr lang="es-MX" sz="1050" dirty="0">
              <a:solidFill>
                <a:srgbClr val="772432"/>
              </a:solidFill>
            </a:endParaRPr>
          </a:p>
        </p:txBody>
      </p:sp>
      <p:sp>
        <p:nvSpPr>
          <p:cNvPr id="4" name="3 Marco"/>
          <p:cNvSpPr/>
          <p:nvPr/>
        </p:nvSpPr>
        <p:spPr>
          <a:xfrm>
            <a:off x="391847" y="2147455"/>
            <a:ext cx="5108408" cy="609600"/>
          </a:xfrm>
          <a:prstGeom prst="frame">
            <a:avLst/>
          </a:prstGeom>
          <a:solidFill>
            <a:srgbClr val="FF0000"/>
          </a:solidFill>
          <a:ln>
            <a:solidFill>
              <a:srgbClr val="7724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10" name="9 Marco"/>
          <p:cNvSpPr/>
          <p:nvPr/>
        </p:nvSpPr>
        <p:spPr>
          <a:xfrm>
            <a:off x="391847" y="2757055"/>
            <a:ext cx="5108408" cy="711528"/>
          </a:xfrm>
          <a:prstGeom prst="frame">
            <a:avLst/>
          </a:prstGeom>
          <a:solidFill>
            <a:srgbClr val="FF0000"/>
          </a:solidFill>
          <a:ln>
            <a:solidFill>
              <a:srgbClr val="7724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chemeClr val="tx1"/>
              </a:solidFill>
            </a:endParaRPr>
          </a:p>
        </p:txBody>
      </p:sp>
      <p:cxnSp>
        <p:nvCxnSpPr>
          <p:cNvPr id="5" name="Conector recto de flecha 4">
            <a:extLst>
              <a:ext uri="{FF2B5EF4-FFF2-40B4-BE49-F238E27FC236}">
                <a16:creationId xmlns:a16="http://schemas.microsoft.com/office/drawing/2014/main" id="{63FB4C94-E90B-22D9-22F5-158AA0CA7F97}"/>
              </a:ext>
            </a:extLst>
          </p:cNvPr>
          <p:cNvCxnSpPr>
            <a:cxnSpLocks/>
          </p:cNvCxnSpPr>
          <p:nvPr/>
        </p:nvCxnSpPr>
        <p:spPr>
          <a:xfrm flipV="1">
            <a:off x="5500255" y="2278745"/>
            <a:ext cx="1297490" cy="164752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9F108007-156D-5068-948F-6E87A8BA1CCA}"/>
              </a:ext>
            </a:extLst>
          </p:cNvPr>
          <p:cNvCxnSpPr>
            <a:cxnSpLocks/>
          </p:cNvCxnSpPr>
          <p:nvPr/>
        </p:nvCxnSpPr>
        <p:spPr>
          <a:xfrm flipV="1">
            <a:off x="5433402" y="3252146"/>
            <a:ext cx="1638911" cy="175573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09C2E892-9038-C7FC-1F65-667C1ECD2E3A}"/>
              </a:ext>
            </a:extLst>
          </p:cNvPr>
          <p:cNvCxnSpPr>
            <a:cxnSpLocks/>
          </p:cNvCxnSpPr>
          <p:nvPr/>
        </p:nvCxnSpPr>
        <p:spPr>
          <a:xfrm flipV="1">
            <a:off x="5466827" y="4887845"/>
            <a:ext cx="1330918" cy="100857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9 Marco">
            <a:extLst>
              <a:ext uri="{FF2B5EF4-FFF2-40B4-BE49-F238E27FC236}">
                <a16:creationId xmlns:a16="http://schemas.microsoft.com/office/drawing/2014/main" id="{8032E9F3-A57F-5B93-3246-68F643A9D46E}"/>
              </a:ext>
            </a:extLst>
          </p:cNvPr>
          <p:cNvSpPr/>
          <p:nvPr/>
        </p:nvSpPr>
        <p:spPr>
          <a:xfrm>
            <a:off x="377993" y="3466686"/>
            <a:ext cx="5108408" cy="2514594"/>
          </a:xfrm>
          <a:prstGeom prst="frame">
            <a:avLst>
              <a:gd name="adj1" fmla="val 2841"/>
            </a:avLst>
          </a:prstGeom>
          <a:solidFill>
            <a:srgbClr val="FF0000"/>
          </a:solidFill>
          <a:ln>
            <a:solidFill>
              <a:srgbClr val="7724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709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4" grpId="0" animBg="1"/>
      <p:bldP spid="10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BFC40CD0-B3EB-5E11-3825-0F8577E41E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2253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70" t="16510" r="31181" b="6206"/>
          <a:stretch/>
        </p:blipFill>
        <p:spPr bwMode="auto">
          <a:xfrm>
            <a:off x="6435305" y="241539"/>
            <a:ext cx="5106839" cy="5653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14" t="16568" r="30286" b="6545"/>
          <a:stretch/>
        </p:blipFill>
        <p:spPr bwMode="auto">
          <a:xfrm>
            <a:off x="232417" y="102378"/>
            <a:ext cx="5668255" cy="5792637"/>
          </a:xfrm>
          <a:prstGeom prst="rect">
            <a:avLst/>
          </a:prstGeom>
          <a:solidFill>
            <a:srgbClr val="FF0000"/>
          </a:solidFill>
          <a:ln>
            <a:solidFill>
              <a:srgbClr val="772432"/>
            </a:solidFill>
          </a:ln>
        </p:spPr>
      </p:pic>
      <p:sp>
        <p:nvSpPr>
          <p:cNvPr id="2" name="1 Marco"/>
          <p:cNvSpPr/>
          <p:nvPr/>
        </p:nvSpPr>
        <p:spPr>
          <a:xfrm>
            <a:off x="457200" y="1330037"/>
            <a:ext cx="3657600" cy="651163"/>
          </a:xfrm>
          <a:prstGeom prst="frame">
            <a:avLst/>
          </a:prstGeom>
          <a:solidFill>
            <a:srgbClr val="FF0000"/>
          </a:solidFill>
          <a:ln>
            <a:solidFill>
              <a:srgbClr val="7724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3" name="2 Marco"/>
          <p:cNvSpPr/>
          <p:nvPr/>
        </p:nvSpPr>
        <p:spPr>
          <a:xfrm>
            <a:off x="6774873" y="1094509"/>
            <a:ext cx="2313709" cy="1302327"/>
          </a:xfrm>
          <a:prstGeom prst="frame">
            <a:avLst>
              <a:gd name="adj1" fmla="val 5053"/>
            </a:avLst>
          </a:prstGeom>
          <a:solidFill>
            <a:srgbClr val="FF0000"/>
          </a:solidFill>
          <a:ln>
            <a:solidFill>
              <a:srgbClr val="7724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5" name="4 Flecha derecha"/>
          <p:cNvSpPr/>
          <p:nvPr/>
        </p:nvSpPr>
        <p:spPr>
          <a:xfrm>
            <a:off x="4281054" y="1655617"/>
            <a:ext cx="2382981" cy="187037"/>
          </a:xfrm>
          <a:prstGeom prst="rightArrow">
            <a:avLst/>
          </a:prstGeom>
          <a:solidFill>
            <a:srgbClr val="FF0000"/>
          </a:solidFill>
          <a:ln>
            <a:solidFill>
              <a:srgbClr val="7724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72393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5556D89-F8CB-A98E-51D0-9829595C9A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4 Rectángulo"/>
          <p:cNvSpPr/>
          <p:nvPr/>
        </p:nvSpPr>
        <p:spPr>
          <a:xfrm>
            <a:off x="3084481" y="1607641"/>
            <a:ext cx="7303325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8000" b="1" dirty="0">
                <a:solidFill>
                  <a:srgbClr val="C00000"/>
                </a:solidFill>
              </a:rPr>
              <a:t>Durante el Discurso. </a:t>
            </a:r>
          </a:p>
          <a:p>
            <a:endParaRPr lang="es-MX" sz="5400" dirty="0">
              <a:solidFill>
                <a:srgbClr val="002060"/>
              </a:solidFill>
            </a:endParaRPr>
          </a:p>
        </p:txBody>
      </p:sp>
      <p:pic>
        <p:nvPicPr>
          <p:cNvPr id="6" name="Gráfico 5" descr="Insignia con relleno sólido">
            <a:extLst>
              <a:ext uri="{FF2B5EF4-FFF2-40B4-BE49-F238E27FC236}">
                <a16:creationId xmlns:a16="http://schemas.microsoft.com/office/drawing/2014/main" id="{C40DD6E6-A2BC-21E1-E2E1-8454C2F681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04193" y="1857374"/>
            <a:ext cx="2382045" cy="238204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13491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F864F37-14A0-504F-4F3E-2F2B960475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3 Rectángulo"/>
          <p:cNvSpPr/>
          <p:nvPr/>
        </p:nvSpPr>
        <p:spPr>
          <a:xfrm>
            <a:off x="130256" y="271462"/>
            <a:ext cx="5613320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4800" b="1" dirty="0">
                <a:solidFill>
                  <a:srgbClr val="C00000"/>
                </a:solidFill>
              </a:rPr>
              <a:t>Durante el discurso. </a:t>
            </a:r>
          </a:p>
          <a:p>
            <a:endParaRPr lang="es-MX" sz="3600" dirty="0">
              <a:solidFill>
                <a:srgbClr val="002060"/>
              </a:solidFill>
            </a:endParaRPr>
          </a:p>
          <a:p>
            <a:pPr marL="742950" indent="-742950">
              <a:buFont typeface="+mj-lt"/>
              <a:buAutoNum type="arabicPeriod"/>
            </a:pPr>
            <a:r>
              <a:rPr lang="es-MX" sz="3200" dirty="0">
                <a:solidFill>
                  <a:srgbClr val="002060"/>
                </a:solidFill>
              </a:rPr>
              <a:t>Demuestra que estás realmente interesado en el discurso. </a:t>
            </a:r>
          </a:p>
          <a:p>
            <a:pPr marL="742950" indent="-742950">
              <a:buFont typeface="+mj-lt"/>
              <a:buAutoNum type="arabicPeriod"/>
            </a:pPr>
            <a:endParaRPr lang="es-MX" sz="3200" dirty="0">
              <a:solidFill>
                <a:srgbClr val="002060"/>
              </a:solidFill>
            </a:endParaRPr>
          </a:p>
          <a:p>
            <a:pPr marL="742950" indent="-742950">
              <a:buFont typeface="+mj-lt"/>
              <a:buAutoNum type="arabicPeriod"/>
            </a:pPr>
            <a:r>
              <a:rPr lang="es-MX" sz="3200" dirty="0">
                <a:solidFill>
                  <a:srgbClr val="002060"/>
                </a:solidFill>
              </a:rPr>
              <a:t>Exhibe tu interés de que mejore y crezcan las habilidades del orador. </a:t>
            </a:r>
          </a:p>
          <a:p>
            <a:endParaRPr lang="es-MX" sz="3200" dirty="0">
              <a:solidFill>
                <a:srgbClr val="00206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2" r="22311"/>
          <a:stretch/>
        </p:blipFill>
        <p:spPr bwMode="auto">
          <a:xfrm>
            <a:off x="5864280" y="0"/>
            <a:ext cx="6327720" cy="6048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24607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F864F37-14A0-504F-4F3E-2F2B960475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3 Rectángulo"/>
          <p:cNvSpPr/>
          <p:nvPr/>
        </p:nvSpPr>
        <p:spPr>
          <a:xfrm>
            <a:off x="581024" y="528637"/>
            <a:ext cx="11029951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MX" sz="3600" dirty="0">
              <a:solidFill>
                <a:srgbClr val="002060"/>
              </a:solidFill>
            </a:endParaRPr>
          </a:p>
          <a:p>
            <a:pPr marL="742950" indent="-742950" algn="just">
              <a:buFont typeface="+mj-lt"/>
              <a:buAutoNum type="arabicPeriod" startAt="3"/>
            </a:pPr>
            <a:r>
              <a:rPr lang="es-MX" sz="3200" dirty="0">
                <a:solidFill>
                  <a:srgbClr val="002060"/>
                </a:solidFill>
              </a:rPr>
              <a:t>Toma notas breves de lo que observes </a:t>
            </a:r>
          </a:p>
          <a:p>
            <a:pPr marL="742950" indent="-742950" algn="just">
              <a:buFont typeface="+mj-lt"/>
              <a:buAutoNum type="arabicPeriod" startAt="3"/>
            </a:pPr>
            <a:endParaRPr lang="es-MX" sz="3200" dirty="0">
              <a:solidFill>
                <a:srgbClr val="002060"/>
              </a:solidFill>
            </a:endParaRPr>
          </a:p>
          <a:p>
            <a:pPr marL="742950" indent="-742950" algn="just">
              <a:buFont typeface="+mj-lt"/>
              <a:buAutoNum type="arabicPeriod" startAt="3"/>
            </a:pPr>
            <a:r>
              <a:rPr lang="es-MX" sz="3200" dirty="0">
                <a:solidFill>
                  <a:srgbClr val="002060"/>
                </a:solidFill>
              </a:rPr>
              <a:t>Al final, escribe todas las observaciones para no distraerte de la presentación </a:t>
            </a:r>
          </a:p>
          <a:p>
            <a:pPr marL="742950" indent="-742950" algn="just">
              <a:buFont typeface="+mj-lt"/>
              <a:buAutoNum type="arabicPeriod" startAt="3"/>
            </a:pPr>
            <a:endParaRPr lang="es-MX" sz="3200" dirty="0">
              <a:solidFill>
                <a:srgbClr val="002060"/>
              </a:solidFill>
            </a:endParaRPr>
          </a:p>
          <a:p>
            <a:pPr marL="742950" indent="-742950" algn="just">
              <a:buFont typeface="+mj-lt"/>
              <a:buAutoNum type="arabicPeriod" startAt="3"/>
            </a:pPr>
            <a:r>
              <a:rPr lang="es-MX" sz="3200" dirty="0">
                <a:solidFill>
                  <a:srgbClr val="002060"/>
                </a:solidFill>
              </a:rPr>
              <a:t>Concéntrate en la forma en la que se entrega el discurso </a:t>
            </a:r>
          </a:p>
          <a:p>
            <a:pPr marL="742950" indent="-742950" algn="just">
              <a:buFont typeface="+mj-lt"/>
              <a:buAutoNum type="arabicPeriod" startAt="3"/>
            </a:pPr>
            <a:endParaRPr lang="es-MX" sz="3200" dirty="0">
              <a:solidFill>
                <a:srgbClr val="002060"/>
              </a:solidFill>
            </a:endParaRPr>
          </a:p>
          <a:p>
            <a:pPr marL="742950" indent="-742950" algn="just">
              <a:buFont typeface="+mj-lt"/>
              <a:buAutoNum type="arabicPeriod" startAt="3"/>
            </a:pPr>
            <a:r>
              <a:rPr lang="es-MX" sz="3200" dirty="0">
                <a:solidFill>
                  <a:srgbClr val="002060"/>
                </a:solidFill>
              </a:rPr>
              <a:t>Evita “reescribir” el discurso del orador</a:t>
            </a:r>
          </a:p>
          <a:p>
            <a:pPr marL="742950" indent="-742950">
              <a:buFont typeface="+mj-lt"/>
              <a:buAutoNum type="arabicPeriod" startAt="3"/>
            </a:pPr>
            <a:endParaRPr lang="es-MX" sz="3200" dirty="0">
              <a:solidFill>
                <a:srgbClr val="002060"/>
              </a:solidFill>
            </a:endParaRPr>
          </a:p>
          <a:p>
            <a:endParaRPr lang="es-MX" sz="3200" dirty="0">
              <a:solidFill>
                <a:srgbClr val="00206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88174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2BCD0DC-1DB9-A96C-7EC3-78388103E2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3 Rectángulo"/>
          <p:cNvSpPr/>
          <p:nvPr/>
        </p:nvSpPr>
        <p:spPr>
          <a:xfrm>
            <a:off x="170840" y="1277260"/>
            <a:ext cx="967097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MX" sz="2800" dirty="0">
              <a:solidFill>
                <a:srgbClr val="00206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s-MX" sz="2800" dirty="0">
                <a:solidFill>
                  <a:srgbClr val="002060"/>
                </a:solidFill>
              </a:rPr>
              <a:t>¿Qué te gustó de la presentación?</a:t>
            </a:r>
          </a:p>
          <a:p>
            <a:pPr marL="457200" indent="-457200">
              <a:buFont typeface="+mj-lt"/>
              <a:buAutoNum type="arabicPeriod"/>
            </a:pPr>
            <a:endParaRPr lang="es-MX" dirty="0">
              <a:solidFill>
                <a:srgbClr val="00206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s-MX" sz="2800" dirty="0">
                <a:solidFill>
                  <a:srgbClr val="002060"/>
                </a:solidFill>
              </a:rPr>
              <a:t>¿Consideras que el orador se preparó adecuadamente?</a:t>
            </a:r>
          </a:p>
          <a:p>
            <a:pPr marL="457200" indent="-457200">
              <a:buFont typeface="+mj-lt"/>
              <a:buAutoNum type="arabicPeriod"/>
            </a:pPr>
            <a:endParaRPr lang="es-MX" dirty="0">
              <a:solidFill>
                <a:srgbClr val="00206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s-MX" sz="2800" dirty="0">
                <a:solidFill>
                  <a:srgbClr val="002060"/>
                </a:solidFill>
              </a:rPr>
              <a:t>¿Que tanto dependió el orador de las notas? </a:t>
            </a:r>
          </a:p>
          <a:p>
            <a:pPr marL="457200" indent="-457200">
              <a:buFont typeface="+mj-lt"/>
              <a:buAutoNum type="arabicPeriod"/>
            </a:pPr>
            <a:endParaRPr lang="es-MX" dirty="0">
              <a:solidFill>
                <a:srgbClr val="00206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s-MX" sz="2800" dirty="0">
                <a:solidFill>
                  <a:srgbClr val="002060"/>
                </a:solidFill>
              </a:rPr>
              <a:t>¿Cómo utilizó el orador la variedad vocal para mejorar su presentación? </a:t>
            </a:r>
          </a:p>
          <a:p>
            <a:pPr marL="457200" indent="-457200">
              <a:buFont typeface="+mj-lt"/>
              <a:buAutoNum type="arabicPeriod"/>
            </a:pPr>
            <a:endParaRPr lang="es-MX" dirty="0">
              <a:solidFill>
                <a:srgbClr val="00206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s-MX" sz="2800" dirty="0">
                <a:solidFill>
                  <a:srgbClr val="002060"/>
                </a:solidFill>
              </a:rPr>
              <a:t>¿Qué otras técnicas uso el orador para personalizar y realzar la presentación?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427307A-13DA-9696-55A5-367D56526918}"/>
              </a:ext>
            </a:extLst>
          </p:cNvPr>
          <p:cNvSpPr txBox="1"/>
          <p:nvPr/>
        </p:nvSpPr>
        <p:spPr>
          <a:xfrm>
            <a:off x="357782" y="284687"/>
            <a:ext cx="790039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cs typeface="Arial" charset="0"/>
              </a:rPr>
              <a:t>Puntos a considerar durante la presentación:</a:t>
            </a:r>
          </a:p>
        </p:txBody>
      </p:sp>
      <p:pic>
        <p:nvPicPr>
          <p:cNvPr id="12" name="Imagen 11" descr="Empresario sosteniendo un bloc de notas">
            <a:extLst>
              <a:ext uri="{FF2B5EF4-FFF2-40B4-BE49-F238E27FC236}">
                <a16:creationId xmlns:a16="http://schemas.microsoft.com/office/drawing/2014/main" id="{173320F6-8A94-2F03-543C-1B1AC93507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5012" y="269874"/>
            <a:ext cx="1732138" cy="596514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25339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52EA638-525A-1786-B708-167428EECB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3 Rectángulo"/>
          <p:cNvSpPr/>
          <p:nvPr/>
        </p:nvSpPr>
        <p:spPr>
          <a:xfrm>
            <a:off x="316241" y="914042"/>
            <a:ext cx="8156247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 startAt="6"/>
            </a:pPr>
            <a:r>
              <a:rPr lang="es-MX" sz="2800" dirty="0">
                <a:solidFill>
                  <a:srgbClr val="002060"/>
                </a:solidFill>
              </a:rPr>
              <a:t>¿Sus técnicas fueron efectivas?, ¿Cómo? </a:t>
            </a:r>
          </a:p>
          <a:p>
            <a:pPr marL="514350" indent="-514350">
              <a:buFont typeface="+mj-lt"/>
              <a:buAutoNum type="arabicPeriod" startAt="6"/>
            </a:pPr>
            <a:endParaRPr lang="es-MX" dirty="0">
              <a:solidFill>
                <a:srgbClr val="002060"/>
              </a:solidFill>
            </a:endParaRPr>
          </a:p>
          <a:p>
            <a:pPr marL="457200" indent="-457200">
              <a:buFont typeface="+mj-lt"/>
              <a:buAutoNum type="arabicPeriod" startAt="6"/>
            </a:pPr>
            <a:r>
              <a:rPr lang="es-MX" sz="2800" dirty="0">
                <a:solidFill>
                  <a:srgbClr val="002060"/>
                </a:solidFill>
              </a:rPr>
              <a:t>¿Mostró el orador ayudas visuales de manera fluida y en los momentos apropiados?</a:t>
            </a:r>
          </a:p>
          <a:p>
            <a:pPr marL="457200" indent="-457200">
              <a:buFont typeface="+mj-lt"/>
              <a:buAutoNum type="arabicPeriod" startAt="6"/>
            </a:pPr>
            <a:endParaRPr lang="es-MX" dirty="0">
              <a:solidFill>
                <a:srgbClr val="002060"/>
              </a:solidFill>
            </a:endParaRPr>
          </a:p>
          <a:p>
            <a:pPr marL="457200" indent="-457200">
              <a:buFont typeface="+mj-lt"/>
              <a:buAutoNum type="arabicPeriod" startAt="6"/>
            </a:pPr>
            <a:r>
              <a:rPr lang="es-MX" sz="2800" dirty="0">
                <a:solidFill>
                  <a:srgbClr val="002060"/>
                </a:solidFill>
              </a:rPr>
              <a:t>¿Cómo puede mejorar el orador? </a:t>
            </a:r>
          </a:p>
          <a:p>
            <a:pPr marL="457200" indent="-457200">
              <a:buFont typeface="+mj-lt"/>
              <a:buAutoNum type="arabicPeriod" startAt="6"/>
            </a:pPr>
            <a:endParaRPr lang="es-MX" dirty="0">
              <a:solidFill>
                <a:srgbClr val="002060"/>
              </a:solidFill>
            </a:endParaRPr>
          </a:p>
          <a:p>
            <a:pPr marL="457200" indent="-457200">
              <a:buFont typeface="+mj-lt"/>
              <a:buAutoNum type="arabicPeriod" startAt="6"/>
            </a:pPr>
            <a:r>
              <a:rPr lang="es-MX" sz="2800" dirty="0">
                <a:solidFill>
                  <a:srgbClr val="002060"/>
                </a:solidFill>
              </a:rPr>
              <a:t>¿Qué aspecto del estilo de presentación del orador fue único?, ¿Por qué? </a:t>
            </a:r>
          </a:p>
          <a:p>
            <a:pPr marL="457200" indent="-457200">
              <a:buFont typeface="+mj-lt"/>
              <a:buAutoNum type="arabicPeriod" startAt="6"/>
            </a:pPr>
            <a:endParaRPr lang="es-MX" dirty="0">
              <a:solidFill>
                <a:srgbClr val="002060"/>
              </a:solidFill>
            </a:endParaRPr>
          </a:p>
          <a:p>
            <a:pPr marL="457200" indent="-457200">
              <a:buFont typeface="+mj-lt"/>
              <a:buAutoNum type="arabicPeriod" startAt="6"/>
            </a:pPr>
            <a:r>
              <a:rPr lang="es-MX" sz="2800" dirty="0">
                <a:solidFill>
                  <a:srgbClr val="002060"/>
                </a:solidFill>
              </a:rPr>
              <a:t>¿Que pudo haber hecho diferente el orador para hacer más efectiva su presentación? </a:t>
            </a:r>
          </a:p>
        </p:txBody>
      </p:sp>
      <p:pic>
        <p:nvPicPr>
          <p:cNvPr id="5" name="Imagen 4" descr="Empresario señalando hacia arriba">
            <a:extLst>
              <a:ext uri="{FF2B5EF4-FFF2-40B4-BE49-F238E27FC236}">
                <a16:creationId xmlns:a16="http://schemas.microsoft.com/office/drawing/2014/main" id="{5AFF022C-78EA-78C3-25B2-7737D8F22F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5612" y="557212"/>
            <a:ext cx="2233908" cy="582981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65111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5556D89-F8CB-A98E-51D0-9829595C9A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4 Rectángulo"/>
          <p:cNvSpPr/>
          <p:nvPr/>
        </p:nvSpPr>
        <p:spPr>
          <a:xfrm>
            <a:off x="3084481" y="1607641"/>
            <a:ext cx="7303325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8000" b="1" dirty="0">
                <a:solidFill>
                  <a:srgbClr val="C00000"/>
                </a:solidFill>
              </a:rPr>
              <a:t>Después del Discurso. </a:t>
            </a:r>
          </a:p>
          <a:p>
            <a:endParaRPr lang="es-MX" sz="5400" dirty="0">
              <a:solidFill>
                <a:srgbClr val="002060"/>
              </a:solidFill>
            </a:endParaRPr>
          </a:p>
        </p:txBody>
      </p:sp>
      <p:pic>
        <p:nvPicPr>
          <p:cNvPr id="4" name="Gráfico 3" descr="Insignia 3 con relleno sólido">
            <a:extLst>
              <a:ext uri="{FF2B5EF4-FFF2-40B4-BE49-F238E27FC236}">
                <a16:creationId xmlns:a16="http://schemas.microsoft.com/office/drawing/2014/main" id="{438D6126-15BE-E52D-729B-64E4D7C2E2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80287" y="1900238"/>
            <a:ext cx="2420176" cy="242017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472761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AA41B9BA-5279-224C-28BD-8F83366CDC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4 Rectángulo"/>
          <p:cNvSpPr/>
          <p:nvPr/>
        </p:nvSpPr>
        <p:spPr>
          <a:xfrm>
            <a:off x="3455982" y="1222380"/>
            <a:ext cx="477926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3200" dirty="0">
                <a:solidFill>
                  <a:srgbClr val="772432"/>
                </a:solidFill>
              </a:rPr>
              <a:t>Decir que notamos: </a:t>
            </a:r>
          </a:p>
          <a:p>
            <a:r>
              <a:rPr lang="es-MX" sz="3200" dirty="0">
                <a:solidFill>
                  <a:srgbClr val="002060"/>
                </a:solidFill>
              </a:rPr>
              <a:t>♦ “Vi que…” </a:t>
            </a:r>
          </a:p>
          <a:p>
            <a:r>
              <a:rPr lang="es-MX" sz="3200" dirty="0">
                <a:solidFill>
                  <a:srgbClr val="002060"/>
                </a:solidFill>
              </a:rPr>
              <a:t>♦ “Escuché que…” </a:t>
            </a:r>
          </a:p>
          <a:p>
            <a:r>
              <a:rPr lang="es-MX" sz="3200" dirty="0">
                <a:solidFill>
                  <a:srgbClr val="002060"/>
                </a:solidFill>
              </a:rPr>
              <a:t>♦ “Sentí que…” </a:t>
            </a:r>
          </a:p>
        </p:txBody>
      </p:sp>
      <p:sp>
        <p:nvSpPr>
          <p:cNvPr id="4" name="3 Rectángulo"/>
          <p:cNvSpPr/>
          <p:nvPr/>
        </p:nvSpPr>
        <p:spPr>
          <a:xfrm>
            <a:off x="482147" y="359186"/>
            <a:ext cx="66976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4800" b="1" dirty="0">
                <a:solidFill>
                  <a:srgbClr val="C00000"/>
                </a:solidFill>
              </a:rPr>
              <a:t>Después del discurso. </a:t>
            </a:r>
          </a:p>
        </p:txBody>
      </p:sp>
      <p:sp>
        <p:nvSpPr>
          <p:cNvPr id="2" name="1 Rectángulo"/>
          <p:cNvSpPr/>
          <p:nvPr/>
        </p:nvSpPr>
        <p:spPr>
          <a:xfrm>
            <a:off x="7179832" y="3586796"/>
            <a:ext cx="452845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3200" dirty="0">
                <a:solidFill>
                  <a:srgbClr val="772432"/>
                </a:solidFill>
              </a:rPr>
              <a:t>Evita palabras como: </a:t>
            </a:r>
          </a:p>
          <a:p>
            <a:pPr lvl="0"/>
            <a:r>
              <a:rPr lang="es-MX" sz="3200" dirty="0">
                <a:solidFill>
                  <a:srgbClr val="002060"/>
                </a:solidFill>
              </a:rPr>
              <a:t>♦ “No hiciste…” </a:t>
            </a:r>
          </a:p>
          <a:p>
            <a:pPr lvl="0"/>
            <a:r>
              <a:rPr lang="es-MX" sz="3200" dirty="0">
                <a:solidFill>
                  <a:srgbClr val="002060"/>
                </a:solidFill>
              </a:rPr>
              <a:t>♦ “Debiste haber…” </a:t>
            </a:r>
          </a:p>
          <a:p>
            <a:pPr lvl="0"/>
            <a:r>
              <a:rPr lang="es-MX" sz="3200" dirty="0">
                <a:solidFill>
                  <a:srgbClr val="002060"/>
                </a:solidFill>
              </a:rPr>
              <a:t>♦ “Fallaste al no…”</a:t>
            </a:r>
          </a:p>
        </p:txBody>
      </p:sp>
      <p:sp>
        <p:nvSpPr>
          <p:cNvPr id="3" name="2 Rectángulo"/>
          <p:cNvSpPr/>
          <p:nvPr/>
        </p:nvSpPr>
        <p:spPr>
          <a:xfrm>
            <a:off x="548640" y="3438911"/>
            <a:ext cx="477926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3200" dirty="0">
                <a:solidFill>
                  <a:srgbClr val="772432"/>
                </a:solidFill>
              </a:rPr>
              <a:t>Utiliza palabras como: </a:t>
            </a:r>
          </a:p>
          <a:p>
            <a:pPr lvl="0"/>
            <a:r>
              <a:rPr lang="es-MX" sz="3200" dirty="0">
                <a:solidFill>
                  <a:srgbClr val="002060"/>
                </a:solidFill>
              </a:rPr>
              <a:t>♦ “Yo considero…” </a:t>
            </a:r>
          </a:p>
          <a:p>
            <a:pPr lvl="0"/>
            <a:r>
              <a:rPr lang="es-MX" sz="3200" dirty="0">
                <a:solidFill>
                  <a:srgbClr val="002060"/>
                </a:solidFill>
              </a:rPr>
              <a:t>♦ “Mi reacción fue…” </a:t>
            </a:r>
          </a:p>
          <a:p>
            <a:pPr lvl="0"/>
            <a:r>
              <a:rPr lang="es-MX" sz="3200" dirty="0">
                <a:solidFill>
                  <a:srgbClr val="002060"/>
                </a:solidFill>
              </a:rPr>
              <a:t>♦ “Mi sugerencia es…”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0789" y="1218060"/>
            <a:ext cx="28575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51731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6EC3801-16A6-887F-2B6D-8EC5ED4D51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FAB1A2-ABB8-4481-A4E5-A9BD12A61794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-269795" y="2495085"/>
            <a:ext cx="4623460" cy="451583"/>
          </a:xfrm>
        </p:spPr>
        <p:txBody>
          <a:bodyPr/>
          <a:lstStyle/>
          <a:p>
            <a:pPr algn="ctr"/>
            <a:r>
              <a:rPr lang="en-US" sz="4400" dirty="0">
                <a:solidFill>
                  <a:srgbClr val="C00000"/>
                </a:solidFill>
              </a:rPr>
              <a:t>  </a:t>
            </a:r>
            <a:r>
              <a:rPr lang="en-US" sz="4400" dirty="0">
                <a:solidFill>
                  <a:srgbClr val="C00000"/>
                </a:solidFill>
                <a:latin typeface="+mj-lt"/>
              </a:rPr>
              <a:t>Comentarios</a:t>
            </a:r>
          </a:p>
          <a:p>
            <a:pPr algn="ctr"/>
            <a:r>
              <a:rPr lang="en-US" sz="4400" dirty="0">
                <a:solidFill>
                  <a:srgbClr val="C00000"/>
                </a:solidFill>
                <a:latin typeface="+mj-lt"/>
              </a:rPr>
              <a:t>Vs</a:t>
            </a:r>
          </a:p>
          <a:p>
            <a:pPr algn="ctr"/>
            <a:r>
              <a:rPr lang="en-US" sz="4400" dirty="0">
                <a:solidFill>
                  <a:srgbClr val="C00000"/>
                </a:solidFill>
                <a:latin typeface="+mj-lt"/>
              </a:rPr>
              <a:t>Consejos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15"/>
          <a:stretch/>
        </p:blipFill>
        <p:spPr bwMode="auto">
          <a:xfrm>
            <a:off x="4168222" y="3175"/>
            <a:ext cx="8030129" cy="602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 Rectángulo"/>
          <p:cNvSpPr/>
          <p:nvPr/>
        </p:nvSpPr>
        <p:spPr>
          <a:xfrm rot="21245106">
            <a:off x="8788435" y="662083"/>
            <a:ext cx="309411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4000" dirty="0"/>
              <a:t>Comentarios</a:t>
            </a:r>
          </a:p>
        </p:txBody>
      </p:sp>
      <p:sp>
        <p:nvSpPr>
          <p:cNvPr id="9" name="8 Rectángulo"/>
          <p:cNvSpPr/>
          <p:nvPr/>
        </p:nvSpPr>
        <p:spPr>
          <a:xfrm rot="21034136">
            <a:off x="4590603" y="511762"/>
            <a:ext cx="21082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600" dirty="0"/>
              <a:t>Consejos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39187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6EC3801-16A6-887F-2B6D-8EC5ED4D51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FAB1A2-ABB8-4481-A4E5-A9BD12A61794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63592" y="2977416"/>
            <a:ext cx="11537871" cy="451583"/>
          </a:xfrm>
        </p:spPr>
        <p:txBody>
          <a:bodyPr/>
          <a:lstStyle/>
          <a:p>
            <a:pPr algn="ctr"/>
            <a:r>
              <a:rPr lang="en-US" sz="4400" dirty="0">
                <a:solidFill>
                  <a:srgbClr val="C00000"/>
                </a:solidFill>
              </a:rPr>
              <a:t>  </a:t>
            </a:r>
            <a:r>
              <a:rPr lang="en-US" sz="4400" b="0" dirty="0">
                <a:solidFill>
                  <a:srgbClr val="004164"/>
                </a:solidFill>
                <a:latin typeface="+mj-lt"/>
              </a:rPr>
              <a:t>Usa</a:t>
            </a:r>
            <a:r>
              <a:rPr lang="en-US" sz="4400" dirty="0">
                <a:solidFill>
                  <a:srgbClr val="C00000"/>
                </a:solidFill>
              </a:rPr>
              <a:t> </a:t>
            </a:r>
            <a:r>
              <a:rPr lang="en-US" sz="5400" dirty="0">
                <a:solidFill>
                  <a:srgbClr val="C00000"/>
                </a:solidFill>
                <a:latin typeface="+mj-lt"/>
              </a:rPr>
              <a:t>Comentarios</a:t>
            </a:r>
            <a:r>
              <a:rPr lang="en-US" sz="44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4400" b="0" dirty="0">
                <a:solidFill>
                  <a:srgbClr val="004164"/>
                </a:solidFill>
                <a:latin typeface="+mj-lt"/>
              </a:rPr>
              <a:t>en los que indiques que </a:t>
            </a:r>
            <a:r>
              <a:rPr lang="en-US" sz="5400" dirty="0">
                <a:solidFill>
                  <a:srgbClr val="C00000"/>
                </a:solidFill>
                <a:latin typeface="+mj-lt"/>
              </a:rPr>
              <a:t>viste</a:t>
            </a:r>
            <a:r>
              <a:rPr lang="en-US" sz="44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4400" b="0" dirty="0">
                <a:solidFill>
                  <a:srgbClr val="004164"/>
                </a:solidFill>
                <a:latin typeface="+mj-lt"/>
              </a:rPr>
              <a:t>o que </a:t>
            </a:r>
            <a:r>
              <a:rPr lang="en-US" sz="5400" dirty="0">
                <a:solidFill>
                  <a:srgbClr val="C00000"/>
                </a:solidFill>
                <a:latin typeface="+mj-lt"/>
              </a:rPr>
              <a:t>notaste.</a:t>
            </a:r>
            <a:endParaRPr lang="en-US" sz="4400" dirty="0">
              <a:solidFill>
                <a:srgbClr val="C00000"/>
              </a:solidFill>
              <a:latin typeface="+mj-lt"/>
            </a:endParaRPr>
          </a:p>
          <a:p>
            <a:pPr algn="ctr"/>
            <a:endParaRPr lang="en-US" sz="1000" dirty="0">
              <a:solidFill>
                <a:srgbClr val="C00000"/>
              </a:solidFill>
              <a:latin typeface="+mj-lt"/>
            </a:endParaRPr>
          </a:p>
          <a:p>
            <a:pPr algn="ctr"/>
            <a:r>
              <a:rPr lang="en-US" sz="6000" dirty="0">
                <a:solidFill>
                  <a:srgbClr val="004164"/>
                </a:solidFill>
                <a:latin typeface="+mj-lt"/>
              </a:rPr>
              <a:t>No brindes </a:t>
            </a:r>
            <a:r>
              <a:rPr lang="en-US" sz="6000" dirty="0">
                <a:solidFill>
                  <a:srgbClr val="C00000"/>
                </a:solidFill>
                <a:latin typeface="+mj-lt"/>
              </a:rPr>
              <a:t>“Consejos”</a:t>
            </a:r>
          </a:p>
          <a:p>
            <a:pPr algn="ctr"/>
            <a:r>
              <a:rPr lang="en-US" sz="6000" dirty="0">
                <a:solidFill>
                  <a:srgbClr val="C00000"/>
                </a:solidFill>
                <a:latin typeface="+mj-lt"/>
              </a:rPr>
              <a:t> </a:t>
            </a:r>
            <a:endParaRPr lang="en-US" sz="4400" dirty="0">
              <a:solidFill>
                <a:srgbClr val="C00000"/>
              </a:solidFill>
              <a:latin typeface="+mj-lt"/>
            </a:endParaRPr>
          </a:p>
          <a:p>
            <a:pPr algn="ctr"/>
            <a:r>
              <a:rPr lang="en-US" sz="3200" b="0" dirty="0">
                <a:solidFill>
                  <a:srgbClr val="004164"/>
                </a:solidFill>
                <a:latin typeface="+mj-lt"/>
              </a:rPr>
              <a:t>(Solo al final de los comentarios puedes compartir alguna estrategia de mejora)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1029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54FD0296-1EC3-4B15-6564-1F409995A0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FAB1A2-ABB8-4481-A4E5-A9BD12A61794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058247" y="734914"/>
            <a:ext cx="3728626" cy="451583"/>
          </a:xfrm>
        </p:spPr>
        <p:txBody>
          <a:bodyPr/>
          <a:lstStyle/>
          <a:p>
            <a:pPr algn="ctr"/>
            <a:r>
              <a:rPr lang="en-US" sz="4400" dirty="0">
                <a:solidFill>
                  <a:srgbClr val="C00000"/>
                </a:solidFill>
                <a:latin typeface="+mn-lt"/>
              </a:rPr>
              <a:t>Comentarios</a:t>
            </a:r>
          </a:p>
        </p:txBody>
      </p:sp>
      <p:sp>
        <p:nvSpPr>
          <p:cNvPr id="2" name="1 Rectángulo"/>
          <p:cNvSpPr/>
          <p:nvPr/>
        </p:nvSpPr>
        <p:spPr>
          <a:xfrm>
            <a:off x="1058247" y="1558228"/>
            <a:ext cx="4595751" cy="3970318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es-MX" sz="2800" dirty="0">
                <a:solidFill>
                  <a:srgbClr val="002060"/>
                </a:solidFill>
              </a:rPr>
              <a:t>Tuve dificultad para escucharte</a:t>
            </a:r>
          </a:p>
          <a:p>
            <a:pPr marL="342900" indent="-342900" algn="just">
              <a:buFont typeface="+mj-lt"/>
              <a:buAutoNum type="arabicPeriod"/>
            </a:pPr>
            <a:endParaRPr lang="es-MX" sz="2800" dirty="0">
              <a:solidFill>
                <a:srgbClr val="002060"/>
              </a:solidFill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s-MX" sz="2800" dirty="0">
                <a:solidFill>
                  <a:srgbClr val="002060"/>
                </a:solidFill>
              </a:rPr>
              <a:t>Noté que no veías directamente a la audiencia (o a la cámara)</a:t>
            </a:r>
          </a:p>
          <a:p>
            <a:pPr marL="342900" indent="-342900" algn="just">
              <a:buFont typeface="+mj-lt"/>
              <a:buAutoNum type="arabicPeriod"/>
            </a:pPr>
            <a:endParaRPr lang="es-MX" sz="2800" dirty="0">
              <a:solidFill>
                <a:srgbClr val="002060"/>
              </a:solidFill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s-MX" sz="2800" dirty="0">
                <a:solidFill>
                  <a:srgbClr val="002060"/>
                </a:solidFill>
              </a:rPr>
              <a:t>Usaste diferentes tonos a lo largo de tu discurso.</a:t>
            </a:r>
          </a:p>
        </p:txBody>
      </p:sp>
      <p:sp>
        <p:nvSpPr>
          <p:cNvPr id="3" name="2 Rectángulo"/>
          <p:cNvSpPr/>
          <p:nvPr/>
        </p:nvSpPr>
        <p:spPr>
          <a:xfrm>
            <a:off x="4786873" y="5475602"/>
            <a:ext cx="289534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s-MX" sz="3200" dirty="0">
                <a:solidFill>
                  <a:srgbClr val="C00000"/>
                </a:solidFill>
              </a:rPr>
              <a:t>¡Sé específico!</a:t>
            </a:r>
          </a:p>
        </p:txBody>
      </p:sp>
      <p:sp>
        <p:nvSpPr>
          <p:cNvPr id="6" name="5 Rectángulo"/>
          <p:cNvSpPr/>
          <p:nvPr/>
        </p:nvSpPr>
        <p:spPr>
          <a:xfrm>
            <a:off x="6553201" y="1537983"/>
            <a:ext cx="4550228" cy="3970318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es-MX" sz="2800" dirty="0">
                <a:solidFill>
                  <a:srgbClr val="002060"/>
                </a:solidFill>
              </a:rPr>
              <a:t>Tienes que hablar mas fuerte</a:t>
            </a:r>
          </a:p>
          <a:p>
            <a:pPr marL="342900" indent="-342900" algn="just">
              <a:buFont typeface="+mj-lt"/>
              <a:buAutoNum type="arabicPeriod"/>
            </a:pPr>
            <a:endParaRPr lang="es-MX" sz="2800" dirty="0">
              <a:solidFill>
                <a:srgbClr val="002060"/>
              </a:solidFill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s-MX" sz="2800" dirty="0">
                <a:solidFill>
                  <a:srgbClr val="002060"/>
                </a:solidFill>
              </a:rPr>
              <a:t>Deberías mejorar tu contacto visual</a:t>
            </a:r>
          </a:p>
          <a:p>
            <a:pPr marL="342900" indent="-342900" algn="just">
              <a:buFont typeface="+mj-lt"/>
              <a:buAutoNum type="arabicPeriod"/>
            </a:pPr>
            <a:endParaRPr lang="es-MX" sz="2800" dirty="0">
              <a:solidFill>
                <a:srgbClr val="002060"/>
              </a:solidFill>
            </a:endParaRPr>
          </a:p>
          <a:p>
            <a:pPr marL="342900" indent="-342900" algn="just">
              <a:buFont typeface="+mj-lt"/>
              <a:buAutoNum type="arabicPeriod"/>
            </a:pPr>
            <a:endParaRPr lang="es-MX" sz="2800" dirty="0">
              <a:solidFill>
                <a:srgbClr val="002060"/>
              </a:solidFill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s-MX" sz="2800" dirty="0">
                <a:solidFill>
                  <a:srgbClr val="002060"/>
                </a:solidFill>
              </a:rPr>
              <a:t>Sigue usando bien la variedad vocal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3CCB210-5721-3A98-02C1-12F9BB646469}"/>
              </a:ext>
            </a:extLst>
          </p:cNvPr>
          <p:cNvSpPr txBox="1"/>
          <p:nvPr/>
        </p:nvSpPr>
        <p:spPr>
          <a:xfrm>
            <a:off x="6553201" y="575984"/>
            <a:ext cx="430964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C00000"/>
                </a:solidFill>
              </a:rPr>
              <a:t> </a:t>
            </a:r>
            <a:r>
              <a:rPr lang="en-US" sz="4400" b="1" dirty="0">
                <a:solidFill>
                  <a:srgbClr val="C00000"/>
                </a:solidFill>
                <a:latin typeface="+mn-lt"/>
              </a:rPr>
              <a:t>Consejos</a:t>
            </a:r>
            <a:endParaRPr lang="es-MX" sz="4400" b="1" dirty="0">
              <a:latin typeface="+mn-lt"/>
            </a:endParaRPr>
          </a:p>
        </p:txBody>
      </p:sp>
      <p:pic>
        <p:nvPicPr>
          <p:cNvPr id="15" name="Gráfico 14" descr="Marca de insignia1 con relleno sólido">
            <a:extLst>
              <a:ext uri="{FF2B5EF4-FFF2-40B4-BE49-F238E27FC236}">
                <a16:creationId xmlns:a16="http://schemas.microsoft.com/office/drawing/2014/main" id="{56F7417C-357B-C90F-83D6-3495CEC45B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11537" y="415637"/>
            <a:ext cx="914400" cy="914400"/>
          </a:xfrm>
          <a:prstGeom prst="rect">
            <a:avLst/>
          </a:prstGeom>
        </p:spPr>
      </p:pic>
      <p:pic>
        <p:nvPicPr>
          <p:cNvPr id="17" name="Gráfico 16" descr="Insignia de cruz con relleno sólido">
            <a:extLst>
              <a:ext uri="{FF2B5EF4-FFF2-40B4-BE49-F238E27FC236}">
                <a16:creationId xmlns:a16="http://schemas.microsoft.com/office/drawing/2014/main" id="{90B848C0-DF36-474E-B34F-23F087DBBA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009805" y="415637"/>
            <a:ext cx="914400" cy="914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43262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10CA03C-E443-1B1A-A3D4-F1B6E80CC8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327964" y="1904269"/>
            <a:ext cx="7702166" cy="3801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s-MX" sz="4000" b="1" dirty="0">
                <a:solidFill>
                  <a:srgbClr val="FF0000"/>
                </a:solidFill>
              </a:rPr>
              <a:t>I</a:t>
            </a:r>
            <a:r>
              <a:rPr lang="es-MX" sz="2400" dirty="0"/>
              <a:t>dentifica y define metas o áreas de mejora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MX" sz="11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MX" sz="4000" b="1" dirty="0">
                <a:solidFill>
                  <a:srgbClr val="FF0000"/>
                </a:solidFill>
              </a:rPr>
              <a:t>D</a:t>
            </a:r>
            <a:r>
              <a:rPr lang="es-MX" sz="2400" dirty="0">
                <a:solidFill>
                  <a:schemeClr val="accent1">
                    <a:lumMod val="75000"/>
                  </a:schemeClr>
                </a:solidFill>
              </a:rPr>
              <a:t>a al orador  </a:t>
            </a:r>
            <a:r>
              <a:rPr lang="es-MX" sz="2400" dirty="0"/>
              <a:t>algunas opciones de técnicas para mejorar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MX" sz="11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MX" sz="4000" b="1" dirty="0">
                <a:solidFill>
                  <a:srgbClr val="FF0000"/>
                </a:solidFill>
              </a:rPr>
              <a:t>E</a:t>
            </a:r>
            <a:r>
              <a:rPr lang="es-MX" sz="2400" dirty="0"/>
              <a:t>stablece un tiempo para aplicar la técnica ofrecida.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MX" sz="11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MX" sz="4000" b="1" dirty="0">
                <a:solidFill>
                  <a:srgbClr val="FF0000"/>
                </a:solidFill>
              </a:rPr>
              <a:t>A</a:t>
            </a:r>
            <a:r>
              <a:rPr lang="es-MX" sz="2400" dirty="0"/>
              <a:t>compáñalo a través del seguimiento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7" r="46298"/>
          <a:stretch/>
        </p:blipFill>
        <p:spPr bwMode="auto">
          <a:xfrm>
            <a:off x="8030130" y="-10885"/>
            <a:ext cx="4163214" cy="5885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080BC64C-D37C-8AF2-3ACB-C5F2981EF306}"/>
              </a:ext>
            </a:extLst>
          </p:cNvPr>
          <p:cNvSpPr txBox="1">
            <a:spLocks/>
          </p:cNvSpPr>
          <p:nvPr/>
        </p:nvSpPr>
        <p:spPr>
          <a:xfrm>
            <a:off x="605055" y="359487"/>
            <a:ext cx="7402873" cy="1185295"/>
          </a:xfrm>
          <a:prstGeom prst="rect">
            <a:avLst/>
          </a:prstGeom>
        </p:spPr>
        <p:txBody>
          <a:bodyPr anchor="ctr"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SzPct val="87000"/>
              <a:buFont typeface="ArialUnicodeMS" charset="0"/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63052"/>
              </a:buClr>
              <a:buSzPct val="80000"/>
              <a:buFont typeface="Wingdings" charset="0"/>
              <a:buChar char="§"/>
              <a:defRPr sz="1800"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Char char="•"/>
              <a:defRPr sz="1800"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buChar char="ü"/>
              <a:defRPr sz="1600"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4pPr>
            <a:lvl5pPr marL="21717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Courier New" charset="0"/>
              <a:buChar char="o"/>
              <a:defRPr sz="1600">
                <a:solidFill>
                  <a:srgbClr val="063052"/>
                </a:solidFill>
                <a:latin typeface="+mn-lt"/>
                <a:ea typeface="ヒラギノ角ゴ Pro W3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9pPr>
          </a:lstStyle>
          <a:p>
            <a:r>
              <a:rPr lang="es-MX" sz="4400" dirty="0">
                <a:solidFill>
                  <a:srgbClr val="C00000"/>
                </a:solidFill>
                <a:latin typeface="+mj-lt"/>
              </a:rPr>
              <a:t>Ideas para ser un mejor evaluador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6287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2F6F1AF-80AA-BD28-A7EE-DB3EA41E61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FAB1A2-ABB8-4481-A4E5-A9BD12A61794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83365" y="3175"/>
            <a:ext cx="11151435" cy="1185295"/>
          </a:xfrm>
        </p:spPr>
        <p:txBody>
          <a:bodyPr/>
          <a:lstStyle/>
          <a:p>
            <a:pPr algn="ctr"/>
            <a:r>
              <a:rPr lang="en-US" sz="4400" dirty="0">
                <a:solidFill>
                  <a:srgbClr val="C00000"/>
                </a:solidFill>
                <a:latin typeface="+mj-lt"/>
              </a:rPr>
              <a:t>Ejemplo</a:t>
            </a:r>
          </a:p>
        </p:txBody>
      </p:sp>
      <p:sp>
        <p:nvSpPr>
          <p:cNvPr id="2" name="1 Rectángulo"/>
          <p:cNvSpPr/>
          <p:nvPr/>
        </p:nvSpPr>
        <p:spPr>
          <a:xfrm>
            <a:off x="484908" y="1231572"/>
            <a:ext cx="11112005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400" dirty="0"/>
              <a:t>      Mary, noté que estabas desviando la mirada de la audiencia. </a:t>
            </a:r>
          </a:p>
          <a:p>
            <a:endParaRPr lang="es-MX" sz="2400" dirty="0"/>
          </a:p>
          <a:p>
            <a:r>
              <a:rPr lang="es-MX" sz="2400" dirty="0"/>
              <a:t>      Una técnica que he probado es: Piense en la habitación como individuos en</a:t>
            </a:r>
          </a:p>
          <a:p>
            <a:r>
              <a:rPr lang="es-MX" sz="2400" dirty="0"/>
              <a:t>      lugar de un grupo y mire a cada persona durante unos segundos antes de</a:t>
            </a:r>
          </a:p>
          <a:p>
            <a:r>
              <a:rPr lang="es-MX" sz="2400" dirty="0"/>
              <a:t>      pasar a la siguiente persona. </a:t>
            </a:r>
          </a:p>
          <a:p>
            <a:endParaRPr lang="es-MX" sz="2400" dirty="0"/>
          </a:p>
          <a:p>
            <a:r>
              <a:rPr lang="es-MX" sz="2400" dirty="0"/>
              <a:t>      En tu próximo discurso, tal vez podrías probar esa técnica". </a:t>
            </a:r>
          </a:p>
          <a:p>
            <a:endParaRPr lang="es-MX" sz="2400" dirty="0"/>
          </a:p>
          <a:p>
            <a:r>
              <a:rPr lang="es-MX" sz="2400" dirty="0">
                <a:solidFill>
                  <a:srgbClr val="FF0000"/>
                </a:solidFill>
              </a:rPr>
              <a:t>      SIGUIENTE REUNIÓN:</a:t>
            </a:r>
          </a:p>
          <a:p>
            <a:r>
              <a:rPr lang="es-MX" sz="2400" dirty="0"/>
              <a:t>      "Hola Mary, me di cuenta durante tu discurso de hoy que Realmente hiciste </a:t>
            </a:r>
          </a:p>
          <a:p>
            <a:r>
              <a:rPr lang="es-MX" sz="2400" dirty="0"/>
              <a:t>       un esfuerzo por mirarme a mí y a los otros miembros. ¡Gran trabajo!</a:t>
            </a:r>
          </a:p>
        </p:txBody>
      </p:sp>
      <p:sp>
        <p:nvSpPr>
          <p:cNvPr id="6" name="5 Rectángulo"/>
          <p:cNvSpPr/>
          <p:nvPr/>
        </p:nvSpPr>
        <p:spPr>
          <a:xfrm>
            <a:off x="419835" y="1077778"/>
            <a:ext cx="327059" cy="6463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004164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b="1" dirty="0">
                <a:ln w="1905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</a:t>
            </a:r>
            <a:endParaRPr lang="es-ES" sz="3600" b="1" cap="none" spc="0" dirty="0">
              <a:ln w="1905">
                <a:solidFill>
                  <a:srgbClr val="FF0000"/>
                </a:solidFill>
              </a:ln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260508" y="2195990"/>
            <a:ext cx="645714" cy="6463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004164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b="1" dirty="0">
                <a:ln w="1905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</a:t>
            </a:r>
            <a:endParaRPr lang="es-ES" sz="3600" b="1" cap="none" spc="0" dirty="0">
              <a:ln w="1905">
                <a:solidFill>
                  <a:srgbClr val="FF0000"/>
                </a:solidFill>
              </a:ln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260508" y="3255817"/>
            <a:ext cx="645714" cy="6463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004164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b="1" dirty="0">
                <a:ln w="1905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</a:t>
            </a:r>
            <a:endParaRPr lang="es-ES" sz="3600" b="1" cap="none" spc="0" dirty="0">
              <a:ln w="1905">
                <a:solidFill>
                  <a:srgbClr val="FF0000"/>
                </a:solidFill>
              </a:ln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260508" y="4629881"/>
            <a:ext cx="645714" cy="6463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004164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b="1" dirty="0">
                <a:ln w="1905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</a:t>
            </a:r>
            <a:endParaRPr lang="es-ES" sz="3600" b="1" cap="none" spc="0" dirty="0">
              <a:ln w="1905">
                <a:solidFill>
                  <a:srgbClr val="FF0000"/>
                </a:solidFill>
              </a:ln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38262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EC80D69-D3A6-0AE0-C1D9-63706499C9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4 Rectángulo"/>
          <p:cNvSpPr/>
          <p:nvPr/>
        </p:nvSpPr>
        <p:spPr>
          <a:xfrm>
            <a:off x="123825" y="441748"/>
            <a:ext cx="1194434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4800" b="1" dirty="0">
                <a:solidFill>
                  <a:srgbClr val="C00000"/>
                </a:solidFill>
              </a:rPr>
              <a:t> Evalúa el discurso  ¡no a la persona!</a:t>
            </a:r>
            <a:r>
              <a:rPr lang="es-MX" sz="4800" b="1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D7F50BF-E23A-DD32-F513-FB8D686820EA}"/>
              </a:ext>
            </a:extLst>
          </p:cNvPr>
          <p:cNvSpPr txBox="1"/>
          <p:nvPr/>
        </p:nvSpPr>
        <p:spPr>
          <a:xfrm>
            <a:off x="612428" y="1714493"/>
            <a:ext cx="10967141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2800" dirty="0">
                <a:solidFill>
                  <a:srgbClr val="002060"/>
                </a:solidFill>
              </a:rPr>
              <a:t>Mantén en mente el propósito principal, que es </a:t>
            </a:r>
            <a:r>
              <a:rPr lang="es-MX" sz="2800" dirty="0">
                <a:solidFill>
                  <a:srgbClr val="C00000"/>
                </a:solidFill>
              </a:rPr>
              <a:t>apoyar, ayudar y motivar </a:t>
            </a:r>
            <a:r>
              <a:rPr lang="es-MX" sz="2800" dirty="0">
                <a:solidFill>
                  <a:srgbClr val="002060"/>
                </a:solidFill>
              </a:rPr>
              <a:t>al orador.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sz="2800" dirty="0">
              <a:solidFill>
                <a:srgbClr val="002060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2800" dirty="0">
                <a:solidFill>
                  <a:srgbClr val="002060"/>
                </a:solidFill>
              </a:rPr>
              <a:t>Pon </a:t>
            </a:r>
            <a:r>
              <a:rPr lang="es-MX" sz="2800" dirty="0">
                <a:solidFill>
                  <a:srgbClr val="C00000"/>
                </a:solidFill>
              </a:rPr>
              <a:t>atención a los objetivos </a:t>
            </a:r>
            <a:r>
              <a:rPr lang="es-MX" sz="2800" dirty="0">
                <a:solidFill>
                  <a:srgbClr val="002060"/>
                </a:solidFill>
              </a:rPr>
              <a:t>del orador para su auto-ayuda.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sz="2800" dirty="0">
              <a:solidFill>
                <a:srgbClr val="002060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2800" dirty="0">
                <a:solidFill>
                  <a:srgbClr val="002060"/>
                </a:solidFill>
              </a:rPr>
              <a:t>Observa con atención, para detectar señales de miedo o inseguridad.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sz="2800" dirty="0">
              <a:solidFill>
                <a:srgbClr val="002060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2800" dirty="0">
                <a:solidFill>
                  <a:srgbClr val="002060"/>
                </a:solidFill>
              </a:rPr>
              <a:t>Evalúa lo que hace el orador- </a:t>
            </a:r>
            <a:r>
              <a:rPr lang="es-MX" sz="2800" dirty="0">
                <a:solidFill>
                  <a:srgbClr val="C00000"/>
                </a:solidFill>
              </a:rPr>
              <a:t>no lo que es, el orador</a:t>
            </a:r>
            <a:r>
              <a:rPr lang="es-MX" sz="2800" dirty="0">
                <a:solidFill>
                  <a:srgbClr val="002060"/>
                </a:solidFill>
              </a:rPr>
              <a:t>! </a:t>
            </a:r>
            <a:endParaRPr lang="es-MX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3688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244C625-6C80-8127-C802-EB5B37BB8F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4 Rectángulo"/>
          <p:cNvSpPr/>
          <p:nvPr/>
        </p:nvSpPr>
        <p:spPr>
          <a:xfrm>
            <a:off x="453828" y="683059"/>
            <a:ext cx="11284344" cy="5147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solidFill>
                  <a:srgbClr val="002060"/>
                </a:solidFill>
              </a:rPr>
              <a:t> </a:t>
            </a:r>
            <a:endParaRPr lang="es-MX" sz="4400" dirty="0">
              <a:solidFill>
                <a:srgbClr val="002060"/>
              </a:solidFill>
            </a:endParaRPr>
          </a:p>
          <a:p>
            <a:r>
              <a:rPr lang="es-MX" sz="4400" b="1" dirty="0">
                <a:solidFill>
                  <a:srgbClr val="002060"/>
                </a:solidFill>
              </a:rPr>
              <a:t>   </a:t>
            </a:r>
            <a:endParaRPr lang="es-MX" dirty="0">
              <a:solidFill>
                <a:srgbClr val="002060"/>
              </a:solidFill>
            </a:endParaRPr>
          </a:p>
          <a:p>
            <a:r>
              <a:rPr lang="es-MX" sz="3600" dirty="0">
                <a:solidFill>
                  <a:srgbClr val="002060"/>
                </a:solidFill>
              </a:rPr>
              <a:t>♦ </a:t>
            </a:r>
            <a:r>
              <a:rPr lang="es-MX" sz="3200" dirty="0">
                <a:solidFill>
                  <a:srgbClr val="002060"/>
                </a:solidFill>
              </a:rPr>
              <a:t>Elogios honestos y sinceros. </a:t>
            </a:r>
          </a:p>
          <a:p>
            <a:endParaRPr lang="es-MX" sz="3200" dirty="0">
              <a:solidFill>
                <a:srgbClr val="002060"/>
              </a:solidFill>
            </a:endParaRPr>
          </a:p>
          <a:p>
            <a:r>
              <a:rPr lang="es-MX" sz="3200" dirty="0">
                <a:solidFill>
                  <a:srgbClr val="002060"/>
                </a:solidFill>
              </a:rPr>
              <a:t>♦ Apoyo positivo cuando notes que ocurra una mejoría. </a:t>
            </a:r>
            <a:r>
              <a:rPr lang="es-MX" sz="2000" dirty="0">
                <a:solidFill>
                  <a:srgbClr val="C00000"/>
                </a:solidFill>
              </a:rPr>
              <a:t>(ejemplo: noté que has mejorado tu contacto visual con relación a presentaciones previas)</a:t>
            </a:r>
          </a:p>
          <a:p>
            <a:r>
              <a:rPr lang="es-MX" sz="3200" dirty="0">
                <a:solidFill>
                  <a:srgbClr val="002060"/>
                </a:solidFill>
              </a:rPr>
              <a:t> </a:t>
            </a:r>
          </a:p>
          <a:p>
            <a:r>
              <a:rPr lang="es-MX" sz="3200" dirty="0">
                <a:solidFill>
                  <a:srgbClr val="002060"/>
                </a:solidFill>
              </a:rPr>
              <a:t>♦ Da dirección útil cuando sea necesario. </a:t>
            </a:r>
            <a:r>
              <a:rPr lang="es-MX" sz="2000" dirty="0">
                <a:solidFill>
                  <a:srgbClr val="C00000"/>
                </a:solidFill>
              </a:rPr>
              <a:t>(Ofrece técnicas) </a:t>
            </a:r>
            <a:endParaRPr lang="es-MX" sz="3200" dirty="0">
              <a:solidFill>
                <a:srgbClr val="C00000"/>
              </a:solidFill>
            </a:endParaRPr>
          </a:p>
          <a:p>
            <a:endParaRPr lang="es-MX" sz="5400" dirty="0">
              <a:solidFill>
                <a:srgbClr val="002060"/>
              </a:solidFill>
            </a:endParaRPr>
          </a:p>
          <a:p>
            <a:r>
              <a:rPr lang="es-MX" sz="3200" dirty="0">
                <a:solidFill>
                  <a:srgbClr val="002060"/>
                </a:solidFill>
              </a:rPr>
              <a:t>     </a:t>
            </a:r>
            <a:r>
              <a:rPr lang="es-MX" sz="3600" dirty="0">
                <a:solidFill>
                  <a:srgbClr val="C00000"/>
                </a:solidFill>
              </a:rPr>
              <a:t>Siempre termina tu evaluación de manera positiva. </a:t>
            </a:r>
          </a:p>
        </p:txBody>
      </p:sp>
      <p:pic>
        <p:nvPicPr>
          <p:cNvPr id="4" name="Gráfico 3" descr="Cara sonriente con relleno sólido con relleno sólido">
            <a:extLst>
              <a:ext uri="{FF2B5EF4-FFF2-40B4-BE49-F238E27FC236}">
                <a16:creationId xmlns:a16="http://schemas.microsoft.com/office/drawing/2014/main" id="{DF243388-BB23-3BFC-2BA2-8F91A56B29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9528" y="5125190"/>
            <a:ext cx="703460" cy="70346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07C7135D-638E-F7D3-AC90-BEF63B6023AF}"/>
              </a:ext>
            </a:extLst>
          </p:cNvPr>
          <p:cNvSpPr txBox="1"/>
          <p:nvPr/>
        </p:nvSpPr>
        <p:spPr>
          <a:xfrm>
            <a:off x="453828" y="298338"/>
            <a:ext cx="969575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s-MX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cs typeface="Arial" charset="0"/>
              </a:rPr>
              <a:t>Motiva e inspira al orador con: </a:t>
            </a:r>
            <a:endParaRPr lang="es-MX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5696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543BF8F9-7302-0B69-9E22-9F99A3217B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4 Rectángulo"/>
          <p:cNvSpPr/>
          <p:nvPr/>
        </p:nvSpPr>
        <p:spPr>
          <a:xfrm>
            <a:off x="2139537" y="1419100"/>
            <a:ext cx="1074716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3600" dirty="0">
                <a:solidFill>
                  <a:srgbClr val="002060"/>
                </a:solidFill>
              </a:rPr>
              <a:t>Sé motivador usando muchos elogios</a:t>
            </a:r>
          </a:p>
          <a:p>
            <a:endParaRPr lang="es-MX" sz="3600" dirty="0">
              <a:solidFill>
                <a:srgbClr val="002060"/>
              </a:solidFill>
            </a:endParaRPr>
          </a:p>
          <a:p>
            <a:r>
              <a:rPr lang="es-MX" sz="3600" dirty="0">
                <a:solidFill>
                  <a:srgbClr val="002060"/>
                </a:solidFill>
              </a:rPr>
              <a:t>Proporciona evaluaciones motivadoras, </a:t>
            </a:r>
          </a:p>
          <a:p>
            <a:r>
              <a:rPr lang="es-MX" sz="3600" dirty="0">
                <a:solidFill>
                  <a:srgbClr val="002060"/>
                </a:solidFill>
              </a:rPr>
              <a:t>que mencionen las áreas de mejora. </a:t>
            </a:r>
          </a:p>
          <a:p>
            <a:endParaRPr lang="es-MX" sz="3600" dirty="0">
              <a:solidFill>
                <a:srgbClr val="002060"/>
              </a:solidFill>
            </a:endParaRPr>
          </a:p>
          <a:p>
            <a:endParaRPr lang="es-MX" sz="800" dirty="0">
              <a:solidFill>
                <a:srgbClr val="002060"/>
              </a:solidFill>
            </a:endParaRPr>
          </a:p>
          <a:p>
            <a:r>
              <a:rPr lang="es-MX" sz="3600" dirty="0">
                <a:solidFill>
                  <a:srgbClr val="002060"/>
                </a:solidFill>
              </a:rPr>
              <a:t>Cubre las fallas del orador con adulaciones. </a:t>
            </a:r>
          </a:p>
        </p:txBody>
      </p:sp>
      <p:sp>
        <p:nvSpPr>
          <p:cNvPr id="2" name="1 Multiplicar"/>
          <p:cNvSpPr/>
          <p:nvPr/>
        </p:nvSpPr>
        <p:spPr>
          <a:xfrm>
            <a:off x="887103" y="1454053"/>
            <a:ext cx="1128156" cy="81939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" name="2 Forma en L"/>
          <p:cNvSpPr/>
          <p:nvPr/>
        </p:nvSpPr>
        <p:spPr>
          <a:xfrm rot="18873389">
            <a:off x="1002536" y="2856804"/>
            <a:ext cx="736270" cy="367949"/>
          </a:xfrm>
          <a:prstGeom prst="corner">
            <a:avLst>
              <a:gd name="adj1" fmla="val 50000"/>
              <a:gd name="adj2" fmla="val 34043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7" name="6 Multiplicar"/>
          <p:cNvSpPr/>
          <p:nvPr/>
        </p:nvSpPr>
        <p:spPr>
          <a:xfrm>
            <a:off x="981290" y="4327277"/>
            <a:ext cx="1128156" cy="81939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E727482-0120-B457-8BDC-0A772D2692E1}"/>
              </a:ext>
            </a:extLst>
          </p:cNvPr>
          <p:cNvSpPr txBox="1"/>
          <p:nvPr/>
        </p:nvSpPr>
        <p:spPr>
          <a:xfrm>
            <a:off x="1457325" y="360171"/>
            <a:ext cx="93297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cs typeface="Arial" charset="0"/>
              </a:rPr>
              <a:t>EVITA SER FALSO O POCO SINCERO </a:t>
            </a:r>
            <a:endParaRPr kumimoji="0" lang="es-MX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68262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ARTICULATE_DESIGN_ID_1_TI CORPORATE: 4X3 – TITLE &amp; CONTENT" val="v37w4s1G"/>
  <p:tag name="ARTICULATE_SLIDE_COUNT" val="26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TI Corporate: 4x3 – Title &amp; Content">
  <a:themeElements>
    <a:clrScheme name="Custom 8">
      <a:dk1>
        <a:srgbClr val="132E3E"/>
      </a:dk1>
      <a:lt1>
        <a:srgbClr val="FFFFFF"/>
      </a:lt1>
      <a:dk2>
        <a:srgbClr val="000000"/>
      </a:dk2>
      <a:lt2>
        <a:srgbClr val="C8C8C8"/>
      </a:lt2>
      <a:accent1>
        <a:srgbClr val="294364"/>
      </a:accent1>
      <a:accent2>
        <a:srgbClr val="652936"/>
      </a:accent2>
      <a:accent3>
        <a:srgbClr val="FFFFFF"/>
      </a:accent3>
      <a:accent4>
        <a:srgbClr val="000000"/>
      </a:accent4>
      <a:accent5>
        <a:srgbClr val="ACB0B8"/>
      </a:accent5>
      <a:accent6>
        <a:srgbClr val="5B2430"/>
      </a:accent6>
      <a:hlink>
        <a:srgbClr val="777777"/>
      </a:hlink>
      <a:folHlink>
        <a:srgbClr val="B2B2B2"/>
      </a:folHlink>
    </a:clrScheme>
    <a:fontScheme name="Convention_2011_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anchor="ctr"/>
      <a:lstStyle>
        <a:defPPr algn="l">
          <a:defRPr dirty="0"/>
        </a:defPPr>
      </a:lstStyle>
    </a:txDef>
  </a:objectDefaults>
  <a:extraClrSchemeLst>
    <a:extraClrScheme>
      <a:clrScheme name="Convention_2011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vention_2011_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vention_2011_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vention_2011_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vention_2011_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vention_2011_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vention_2011_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vention_2011_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vention_2011_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vention_2011_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vention_2011_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vention_2011_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vention_2011_Templat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294364"/>
        </a:accent1>
        <a:accent2>
          <a:srgbClr val="652936"/>
        </a:accent2>
        <a:accent3>
          <a:srgbClr val="FFFFFF"/>
        </a:accent3>
        <a:accent4>
          <a:srgbClr val="000000"/>
        </a:accent4>
        <a:accent5>
          <a:srgbClr val="ACB0B8"/>
        </a:accent5>
        <a:accent6>
          <a:srgbClr val="5B2430"/>
        </a:accent6>
        <a:hlink>
          <a:srgbClr val="4D4D4D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vention_2011_Templat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294364"/>
        </a:accent1>
        <a:accent2>
          <a:srgbClr val="652936"/>
        </a:accent2>
        <a:accent3>
          <a:srgbClr val="FFFFFF"/>
        </a:accent3>
        <a:accent4>
          <a:srgbClr val="000000"/>
        </a:accent4>
        <a:accent5>
          <a:srgbClr val="ACB0B8"/>
        </a:accent5>
        <a:accent6>
          <a:srgbClr val="5B2430"/>
        </a:accent6>
        <a:hlink>
          <a:srgbClr val="777777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DistrictLeaderTrainingTemplate 16x9-20200402-GD-RI-V2" id="{FC7AD34E-C3CB-2F41-91B7-ADC87DF45D92}" vid="{4E4CFD27-3CF8-0649-8257-2703D086C8B1}"/>
    </a:ext>
  </a:extLst>
</a:theme>
</file>

<file path=ppt/theme/theme2.xml><?xml version="1.0" encoding="utf-8"?>
<a:theme xmlns:a="http://schemas.openxmlformats.org/drawingml/2006/main" name="2_TI Corporate: 4x3 – Title &amp; Content">
  <a:themeElements>
    <a:clrScheme name="Custom 8">
      <a:dk1>
        <a:srgbClr val="132E3E"/>
      </a:dk1>
      <a:lt1>
        <a:srgbClr val="FFFFFF"/>
      </a:lt1>
      <a:dk2>
        <a:srgbClr val="000000"/>
      </a:dk2>
      <a:lt2>
        <a:srgbClr val="C8C8C8"/>
      </a:lt2>
      <a:accent1>
        <a:srgbClr val="294364"/>
      </a:accent1>
      <a:accent2>
        <a:srgbClr val="652936"/>
      </a:accent2>
      <a:accent3>
        <a:srgbClr val="FFFFFF"/>
      </a:accent3>
      <a:accent4>
        <a:srgbClr val="000000"/>
      </a:accent4>
      <a:accent5>
        <a:srgbClr val="ACB0B8"/>
      </a:accent5>
      <a:accent6>
        <a:srgbClr val="5B2430"/>
      </a:accent6>
      <a:hlink>
        <a:srgbClr val="777777"/>
      </a:hlink>
      <a:folHlink>
        <a:srgbClr val="B2B2B2"/>
      </a:folHlink>
    </a:clrScheme>
    <a:fontScheme name="Convention_2011_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anchor="ctr"/>
      <a:lstStyle>
        <a:defPPr algn="l">
          <a:defRPr dirty="0"/>
        </a:defPPr>
      </a:lstStyle>
    </a:txDef>
  </a:objectDefaults>
  <a:extraClrSchemeLst>
    <a:extraClrScheme>
      <a:clrScheme name="Convention_2011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vention_2011_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vention_2011_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vention_2011_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vention_2011_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vention_2011_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vention_2011_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vention_2011_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vention_2011_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vention_2011_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vention_2011_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vention_2011_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vention_2011_Templat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294364"/>
        </a:accent1>
        <a:accent2>
          <a:srgbClr val="652936"/>
        </a:accent2>
        <a:accent3>
          <a:srgbClr val="FFFFFF"/>
        </a:accent3>
        <a:accent4>
          <a:srgbClr val="000000"/>
        </a:accent4>
        <a:accent5>
          <a:srgbClr val="ACB0B8"/>
        </a:accent5>
        <a:accent6>
          <a:srgbClr val="5B2430"/>
        </a:accent6>
        <a:hlink>
          <a:srgbClr val="4D4D4D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vention_2011_Templat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294364"/>
        </a:accent1>
        <a:accent2>
          <a:srgbClr val="652936"/>
        </a:accent2>
        <a:accent3>
          <a:srgbClr val="FFFFFF"/>
        </a:accent3>
        <a:accent4>
          <a:srgbClr val="000000"/>
        </a:accent4>
        <a:accent5>
          <a:srgbClr val="ACB0B8"/>
        </a:accent5>
        <a:accent6>
          <a:srgbClr val="5B2430"/>
        </a:accent6>
        <a:hlink>
          <a:srgbClr val="777777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DistrictLeaderTrainingTemplate 16x9-20200402-GD-RI-V2" id="{FC7AD34E-C3CB-2F41-91B7-ADC87DF45D92}" vid="{4E4CFD27-3CF8-0649-8257-2703D086C8B1}"/>
    </a:ext>
  </a:extLst>
</a:theme>
</file>

<file path=ppt/theme/theme3.xml><?xml version="1.0" encoding="utf-8"?>
<a:theme xmlns:a="http://schemas.openxmlformats.org/drawingml/2006/main" name="Toastmasters Theme Dark Mode">
  <a:themeElements>
    <a:clrScheme name="Toastmasters Burgundy">
      <a:dk1>
        <a:srgbClr val="333333"/>
      </a:dk1>
      <a:lt1>
        <a:srgbClr val="FFFFFF"/>
      </a:lt1>
      <a:dk2>
        <a:srgbClr val="012838"/>
      </a:dk2>
      <a:lt2>
        <a:srgbClr val="F5F5F5"/>
      </a:lt2>
      <a:accent1>
        <a:srgbClr val="DBBFBC"/>
      </a:accent1>
      <a:accent2>
        <a:srgbClr val="C08D8C"/>
      </a:accent2>
      <a:accent3>
        <a:srgbClr val="A66164"/>
      </a:accent3>
      <a:accent4>
        <a:srgbClr val="8D3B44"/>
      </a:accent4>
      <a:accent5>
        <a:srgbClr val="772432"/>
      </a:accent5>
      <a:accent6>
        <a:srgbClr val="5C1F28"/>
      </a:accent6>
      <a:hlink>
        <a:srgbClr val="0248C2"/>
      </a:hlink>
      <a:folHlink>
        <a:srgbClr val="0248C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414B-PowerpointTemplate16X9" id="{D6E516C8-433E-B34F-8F17-EA4093544C89}" vid="{CECAD150-C7FB-834D-BAC7-7886955E70F2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B954E34E4EDFD49BC6F6961AA98779E" ma:contentTypeVersion="12" ma:contentTypeDescription="Create a new document." ma:contentTypeScope="" ma:versionID="d89782f5a5bb4732eed16fa921f7eb7e">
  <xsd:schema xmlns:xsd="http://www.w3.org/2001/XMLSchema" xmlns:xs="http://www.w3.org/2001/XMLSchema" xmlns:p="http://schemas.microsoft.com/office/2006/metadata/properties" xmlns:ns2="8c6a0a72-e6e7-4f8b-a353-b7c727c5dcd0" xmlns:ns3="e10df609-bac7-454a-91f6-876e95fb37e2" targetNamespace="http://schemas.microsoft.com/office/2006/metadata/properties" ma:root="true" ma:fieldsID="5a4e59fba34fd9021ddc3f1bfe2601f1" ns2:_="" ns3:_="">
    <xsd:import namespace="8c6a0a72-e6e7-4f8b-a353-b7c727c5dcd0"/>
    <xsd:import namespace="e10df609-bac7-454a-91f6-876e95fb37e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6a0a72-e6e7-4f8b-a353-b7c727c5dcd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0df609-bac7-454a-91f6-876e95fb37e2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17857AC-A766-44D7-A254-0EE52D4C6802}">
  <ds:schemaRefs>
    <ds:schemaRef ds:uri="http://schemas.microsoft.com/office/2006/metadata/properties"/>
    <ds:schemaRef ds:uri="e10df609-bac7-454a-91f6-876e95fb37e2"/>
    <ds:schemaRef ds:uri="8c6a0a72-e6e7-4f8b-a353-b7c727c5dcd0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CC22836-0473-493F-93A3-F40A720679E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337BDFB-88D9-4C05-8172-5C58070F54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c6a0a72-e6e7-4f8b-a353-b7c727c5dcd0"/>
    <ds:schemaRef ds:uri="e10df609-bac7-454a-91f6-876e95fb37e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DistrictLeaderTrainingTemplate16x9-20200403-GD-RI-V4 (2)</Template>
  <TotalTime>5789</TotalTime>
  <Words>954</Words>
  <Application>Microsoft Office PowerPoint</Application>
  <PresentationFormat>Panorámica</PresentationFormat>
  <Paragraphs>169</Paragraphs>
  <Slides>26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26</vt:i4>
      </vt:variant>
    </vt:vector>
  </HeadingPairs>
  <TitlesOfParts>
    <vt:vector size="39" baseType="lpstr">
      <vt:lpstr>Arial</vt:lpstr>
      <vt:lpstr>Arial Black</vt:lpstr>
      <vt:lpstr>ArialUnicodeMS</vt:lpstr>
      <vt:lpstr>Calibri</vt:lpstr>
      <vt:lpstr>Courier New</vt:lpstr>
      <vt:lpstr>Ghotam</vt:lpstr>
      <vt:lpstr>Myriad Pro</vt:lpstr>
      <vt:lpstr>Myriad Pro Light</vt:lpstr>
      <vt:lpstr>Myriad Pro Semibold</vt:lpstr>
      <vt:lpstr>Wingdings</vt:lpstr>
      <vt:lpstr>1_TI Corporate: 4x3 – Title &amp; Content</vt:lpstr>
      <vt:lpstr>2_TI Corporate: 4x3 – Title &amp; Content</vt:lpstr>
      <vt:lpstr>Toastmasters Theme Dark Mode</vt:lpstr>
      <vt:lpstr>Evaluaciones Efectivas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¿CÓMO SE RELACIONAN ESTOS OBJETIVOS?</vt:lpstr>
      <vt:lpstr>Presentación de PowerPoint</vt:lpstr>
      <vt:lpstr>CONOCE Y APÓYATE CON EL  FORMULARIO DE EVALUACIÓN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Linda Williams</dc:creator>
  <cp:lastModifiedBy>ALONSO ANDRADE AGUILAR</cp:lastModifiedBy>
  <cp:revision>90</cp:revision>
  <cp:lastPrinted>2019-05-21T16:02:16Z</cp:lastPrinted>
  <dcterms:created xsi:type="dcterms:W3CDTF">2020-04-06T22:50:15Z</dcterms:created>
  <dcterms:modified xsi:type="dcterms:W3CDTF">2023-03-11T18:45:22Z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21087F34-E8A9-4791-BA0A-46BF5669FB29</vt:lpwstr>
  </property>
  <property fmtid="{D5CDD505-2E9C-101B-9397-08002B2CF9AE}" pid="3" name="ArticulatePath">
    <vt:lpwstr>https://toastmasterseo-my.sharepoint.com/personal/krynerson_toastmasters_org/Documents/Microsoft Teams Chat Files/2019DistrictLeaderTrainingSession2</vt:lpwstr>
  </property>
  <property fmtid="{D5CDD505-2E9C-101B-9397-08002B2CF9AE}" pid="4" name="ContentTypeId">
    <vt:lpwstr>0x010100CB954E34E4EDFD49BC6F6961AA98779E</vt:lpwstr>
  </property>
</Properties>
</file>